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Lst>
  <p:sldSz cx="9144000" cy="5143500" type="screen16x9"/>
  <p:notesSz cx="6858000" cy="9144000"/>
  <p:embeddedFontLst>
    <p:embeddedFont>
      <p:font typeface="Rajdhani" panose="020B0604020202020204" charset="0"/>
      <p:regular r:id="rId41"/>
      <p:bold r:id="rId42"/>
    </p:embeddedFont>
    <p:embeddedFont>
      <p:font typeface="Anton" panose="020B0604020202020204" charset="0"/>
      <p:regular r:id="rId43"/>
    </p:embeddedFont>
    <p:embeddedFont>
      <p:font typeface="Fira Sans Condensed Light" panose="020B0604020202020204" charset="0"/>
      <p:regular r:id="rId44"/>
      <p:bold r:id="rId45"/>
      <p:italic r:id="rId46"/>
      <p:boldItalic r:id="rId47"/>
    </p:embeddedFont>
    <p:embeddedFont>
      <p:font typeface="Advent Pro Light" panose="020B0604020202020204" charset="0"/>
      <p:regular r:id="rId48"/>
      <p:bold r:id="rId49"/>
    </p:embeddedFont>
    <p:embeddedFont>
      <p:font typeface="Josefin Slab" panose="020B0604020202020204" charset="0"/>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iJcXcXjfzhH5W3HZ66dvL8o5nsu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6" name="Google Shape;44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f9f21af570_2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f9f21af570_2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f9f21af570_2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4" name="Google Shape;484;gf9f21af570_2_3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f9f21af570_2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f9f21af570_2_3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f9f21d4e51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4" name="Google Shape;514;gf9f21d4e51_9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f9f21d4e51_9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0" name="Google Shape;520;gf9f21d4e51_9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f9f21d4e51_9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2" name="Google Shape;532;gf9f21d4e51_9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2"/>
        <p:cNvGrpSpPr/>
        <p:nvPr/>
      </p:nvGrpSpPr>
      <p:grpSpPr>
        <a:xfrm>
          <a:off x="0" y="0"/>
          <a:ext cx="0" cy="0"/>
          <a:chOff x="0" y="0"/>
          <a:chExt cx="0" cy="0"/>
        </a:xfrm>
      </p:grpSpPr>
      <p:sp>
        <p:nvSpPr>
          <p:cNvPr id="543" name="Google Shape;543;gf9f21d4e51_9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4" name="Google Shape;544;gf9f21d4e51_9_1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f9f21d4e51_9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 name="Google Shape;556;gf9f21d4e51_9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f9f21d4e51_9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8" name="Google Shape;568;gf9f21d4e51_9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 name="Google Shape;9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f9f21d4e51_9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0" name="Google Shape;580;gf9f21d4e51_9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f9f21d4e51_9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2" name="Google Shape;592;gf9f21d4e51_9_1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f9f21d4e51_9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4" name="Google Shape;604;gf9f21d4e51_9_1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f9f21af570_3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6" name="Google Shape;616;gf9f21af570_3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06e88491f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3" name="Google Shape;623;g106e88491fd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06e88491fd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0" name="Google Shape;630;g106e88491fd_0_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06e88491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7" name="Google Shape;637;g106e88491f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4" name="Google Shape;64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f9f21af570_3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1" name="Google Shape;651;gf9f21af570_3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2" name="Google Shape;66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 name="Google Shape;10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gf9f21af570_3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8" name="Google Shape;668;gf9f21af570_3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f9f21af570_3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5" name="Google Shape;675;gf9f21af570_3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g107334291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1" name="Google Shape;681;g1073342917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f9f21af570_3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7" name="Google Shape;687;gf9f21af570_3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g1079e721d6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3" name="Google Shape;693;g1079e721d6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1079e721d6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0" name="Google Shape;700;g1079e721d65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f9f21af570_2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7" name="Google Shape;707;gf9f21af570_2_4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f9f21af570_2_4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7" name="Google Shape;717;gf9f21af570_2_4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5" name="Google Shape;725;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f9f21af570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3" name="Google Shape;123;gf9f21af570_2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 name="Google Shape;13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f9f21af570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gf9f21af570_2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f9f21af570_2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gf9f21af570_2_2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4"/>
          <p:cNvSpPr txBox="1">
            <a:spLocks noGrp="1"/>
          </p:cNvSpPr>
          <p:nvPr>
            <p:ph type="ctrTitle"/>
          </p:nvPr>
        </p:nvSpPr>
        <p:spPr>
          <a:xfrm>
            <a:off x="720000" y="1139150"/>
            <a:ext cx="4404000" cy="25905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7200">
                <a:latin typeface="Anton"/>
                <a:ea typeface="Anton"/>
                <a:cs typeface="Anton"/>
                <a:sym typeface="Anton"/>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0" name="Google Shape;10;p24"/>
          <p:cNvSpPr txBox="1">
            <a:spLocks noGrp="1"/>
          </p:cNvSpPr>
          <p:nvPr>
            <p:ph type="subTitle" idx="1"/>
          </p:nvPr>
        </p:nvSpPr>
        <p:spPr>
          <a:xfrm>
            <a:off x="720000" y="3585075"/>
            <a:ext cx="3384900" cy="4344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sz="1400">
                <a:latin typeface="Advent Pro Light"/>
                <a:ea typeface="Advent Pro Light"/>
                <a:cs typeface="Advent Pro Light"/>
                <a:sym typeface="Advent Pro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olo título 1">
  <p:cSld name="TITLE_ONLY_1">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33"/>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BLANK_1_1_1_1_1_1">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34"/>
          <p:cNvSpPr txBox="1">
            <a:spLocks noGrp="1"/>
          </p:cNvSpPr>
          <p:nvPr>
            <p:ph type="title"/>
          </p:nvPr>
        </p:nvSpPr>
        <p:spPr>
          <a:xfrm>
            <a:off x="916225" y="244381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56" name="Google Shape;56;p34"/>
          <p:cNvSpPr txBox="1">
            <a:spLocks noGrp="1"/>
          </p:cNvSpPr>
          <p:nvPr>
            <p:ph type="subTitle" idx="1"/>
          </p:nvPr>
        </p:nvSpPr>
        <p:spPr>
          <a:xfrm>
            <a:off x="786275" y="1909450"/>
            <a:ext cx="21012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57" name="Google Shape;57;p34"/>
          <p:cNvSpPr txBox="1">
            <a:spLocks noGrp="1"/>
          </p:cNvSpPr>
          <p:nvPr>
            <p:ph type="title" idx="2"/>
          </p:nvPr>
        </p:nvSpPr>
        <p:spPr>
          <a:xfrm>
            <a:off x="6298374" y="244381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58" name="Google Shape;58;p34"/>
          <p:cNvSpPr txBox="1">
            <a:spLocks noGrp="1"/>
          </p:cNvSpPr>
          <p:nvPr>
            <p:ph type="subTitle" idx="3"/>
          </p:nvPr>
        </p:nvSpPr>
        <p:spPr>
          <a:xfrm>
            <a:off x="6080425" y="19094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59" name="Google Shape;59;p34"/>
          <p:cNvSpPr txBox="1">
            <a:spLocks noGrp="1"/>
          </p:cNvSpPr>
          <p:nvPr>
            <p:ph type="title" idx="4"/>
          </p:nvPr>
        </p:nvSpPr>
        <p:spPr>
          <a:xfrm>
            <a:off x="3607299" y="387276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0" name="Google Shape;60;p34"/>
          <p:cNvSpPr txBox="1">
            <a:spLocks noGrp="1"/>
          </p:cNvSpPr>
          <p:nvPr>
            <p:ph type="subTitle" idx="5"/>
          </p:nvPr>
        </p:nvSpPr>
        <p:spPr>
          <a:xfrm>
            <a:off x="3389350" y="33322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61" name="Google Shape;61;p34"/>
          <p:cNvSpPr txBox="1">
            <a:spLocks noGrp="1"/>
          </p:cNvSpPr>
          <p:nvPr>
            <p:ph type="title" idx="6"/>
          </p:nvPr>
        </p:nvSpPr>
        <p:spPr>
          <a:xfrm>
            <a:off x="3607299" y="244381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2" name="Google Shape;62;p34"/>
          <p:cNvSpPr txBox="1">
            <a:spLocks noGrp="1"/>
          </p:cNvSpPr>
          <p:nvPr>
            <p:ph type="subTitle" idx="7"/>
          </p:nvPr>
        </p:nvSpPr>
        <p:spPr>
          <a:xfrm>
            <a:off x="3389350" y="19094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63" name="Google Shape;63;p34"/>
          <p:cNvSpPr txBox="1">
            <a:spLocks noGrp="1"/>
          </p:cNvSpPr>
          <p:nvPr>
            <p:ph type="title" idx="8"/>
          </p:nvPr>
        </p:nvSpPr>
        <p:spPr>
          <a:xfrm>
            <a:off x="916225" y="3872760"/>
            <a:ext cx="18414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4" name="Google Shape;64;p34"/>
          <p:cNvSpPr txBox="1">
            <a:spLocks noGrp="1"/>
          </p:cNvSpPr>
          <p:nvPr>
            <p:ph type="subTitle" idx="9"/>
          </p:nvPr>
        </p:nvSpPr>
        <p:spPr>
          <a:xfrm>
            <a:off x="786325" y="3332250"/>
            <a:ext cx="21012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65" name="Google Shape;65;p34"/>
          <p:cNvSpPr txBox="1">
            <a:spLocks noGrp="1"/>
          </p:cNvSpPr>
          <p:nvPr>
            <p:ph type="title" idx="13"/>
          </p:nvPr>
        </p:nvSpPr>
        <p:spPr>
          <a:xfrm>
            <a:off x="6495924" y="3872763"/>
            <a:ext cx="1446300" cy="401700"/>
          </a:xfrm>
          <a:prstGeom prst="rect">
            <a:avLst/>
          </a:prstGeom>
          <a:noFill/>
          <a:ln>
            <a:noFill/>
          </a:ln>
        </p:spPr>
        <p:txBody>
          <a:bodyPr spcFirstLastPara="1" wrap="square" lIns="0" tIns="0" rIns="0" bIns="0" anchor="b" anchorCtr="0">
            <a:noAutofit/>
          </a:bodyPr>
          <a:lstStyle>
            <a:lvl1pPr lvl="0" algn="ctr">
              <a:lnSpc>
                <a:spcPct val="100000"/>
              </a:lnSpc>
              <a:spcBef>
                <a:spcPts val="0"/>
              </a:spcBef>
              <a:spcAft>
                <a:spcPts val="0"/>
              </a:spcAft>
              <a:buSzPts val="1400"/>
              <a:buNone/>
              <a:defRPr sz="14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66" name="Google Shape;66;p34"/>
          <p:cNvSpPr txBox="1">
            <a:spLocks noGrp="1"/>
          </p:cNvSpPr>
          <p:nvPr>
            <p:ph type="subTitle" idx="14"/>
          </p:nvPr>
        </p:nvSpPr>
        <p:spPr>
          <a:xfrm>
            <a:off x="6080425" y="3332250"/>
            <a:ext cx="2277300" cy="5727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67" name="Google Shape;67;p34"/>
          <p:cNvSpPr txBox="1">
            <a:spLocks noGrp="1"/>
          </p:cNvSpPr>
          <p:nvPr>
            <p:ph type="title" idx="15"/>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35"/>
          <p:cNvSpPr txBox="1">
            <a:spLocks noGrp="1"/>
          </p:cNvSpPr>
          <p:nvPr>
            <p:ph type="title"/>
          </p:nvPr>
        </p:nvSpPr>
        <p:spPr>
          <a:xfrm>
            <a:off x="2422250" y="1418700"/>
            <a:ext cx="4299600" cy="2306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70"/>
        <p:cNvGrpSpPr/>
        <p:nvPr/>
      </p:nvGrpSpPr>
      <p:grpSpPr>
        <a:xfrm>
          <a:off x="0" y="0"/>
          <a:ext cx="0" cy="0"/>
          <a:chOff x="0" y="0"/>
          <a:chExt cx="0" cy="0"/>
        </a:xfrm>
      </p:grpSpPr>
      <p:sp>
        <p:nvSpPr>
          <p:cNvPr id="71" name="Google Shape;71;p36"/>
          <p:cNvSpPr txBox="1">
            <a:spLocks noGrp="1"/>
          </p:cNvSpPr>
          <p:nvPr>
            <p:ph type="title"/>
          </p:nvPr>
        </p:nvSpPr>
        <p:spPr>
          <a:xfrm>
            <a:off x="4634135" y="1434600"/>
            <a:ext cx="3532800" cy="227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48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2"/>
        <p:cNvGrpSpPr/>
        <p:nvPr/>
      </p:nvGrpSpPr>
      <p:grpSpPr>
        <a:xfrm>
          <a:off x="0" y="0"/>
          <a:ext cx="0" cy="0"/>
          <a:chOff x="0" y="0"/>
          <a:chExt cx="0" cy="0"/>
        </a:xfrm>
      </p:grpSpPr>
      <p:sp>
        <p:nvSpPr>
          <p:cNvPr id="73" name="Google Shape;73;p37"/>
          <p:cNvSpPr txBox="1">
            <a:spLocks noGrp="1"/>
          </p:cNvSpPr>
          <p:nvPr>
            <p:ph type="title" hasCustomPrompt="1"/>
          </p:nvPr>
        </p:nvSpPr>
        <p:spPr>
          <a:xfrm>
            <a:off x="311700" y="2062500"/>
            <a:ext cx="8520600" cy="1110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72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74" name="Google Shape;74;p37"/>
          <p:cNvSpPr txBox="1">
            <a:spLocks noGrp="1"/>
          </p:cNvSpPr>
          <p:nvPr>
            <p:ph type="body" idx="1"/>
          </p:nvPr>
        </p:nvSpPr>
        <p:spPr>
          <a:xfrm>
            <a:off x="311700" y="3255700"/>
            <a:ext cx="8520600" cy="515400"/>
          </a:xfrm>
          <a:prstGeom prst="rect">
            <a:avLst/>
          </a:prstGeom>
          <a:noFill/>
          <a:ln>
            <a:noFill/>
          </a:ln>
        </p:spPr>
        <p:txBody>
          <a:bodyPr spcFirstLastPara="1" wrap="square" lIns="91425" tIns="91425" rIns="91425" bIns="91425" anchor="t" anchorCtr="0">
            <a:noAutofit/>
          </a:bodyPr>
          <a:lstStyle>
            <a:lvl1pPr marL="457200" lvl="0" indent="-304800" algn="ctr">
              <a:lnSpc>
                <a:spcPct val="115000"/>
              </a:lnSpc>
              <a:spcBef>
                <a:spcPts val="0"/>
              </a:spcBef>
              <a:spcAft>
                <a:spcPts val="0"/>
              </a:spcAft>
              <a:buSzPts val="1200"/>
              <a:buChar char="●"/>
              <a:defRPr sz="1400"/>
            </a:lvl1pPr>
            <a:lvl2pPr marL="914400" lvl="1" indent="-304800" algn="ctr">
              <a:lnSpc>
                <a:spcPct val="115000"/>
              </a:lnSpc>
              <a:spcBef>
                <a:spcPts val="1600"/>
              </a:spcBef>
              <a:spcAft>
                <a:spcPts val="0"/>
              </a:spcAft>
              <a:buSzPts val="1200"/>
              <a:buChar char="○"/>
              <a:defRPr/>
            </a:lvl2pPr>
            <a:lvl3pPr marL="1371600" lvl="2" indent="-304800" algn="ctr">
              <a:lnSpc>
                <a:spcPct val="115000"/>
              </a:lnSpc>
              <a:spcBef>
                <a:spcPts val="1600"/>
              </a:spcBef>
              <a:spcAft>
                <a:spcPts val="0"/>
              </a:spcAft>
              <a:buSzPts val="1200"/>
              <a:buChar char="■"/>
              <a:defRPr/>
            </a:lvl3pPr>
            <a:lvl4pPr marL="1828800" lvl="3" indent="-304800" algn="ctr">
              <a:lnSpc>
                <a:spcPct val="115000"/>
              </a:lnSpc>
              <a:spcBef>
                <a:spcPts val="1600"/>
              </a:spcBef>
              <a:spcAft>
                <a:spcPts val="0"/>
              </a:spcAft>
              <a:buSzPts val="1200"/>
              <a:buChar char="●"/>
              <a:defRPr/>
            </a:lvl4pPr>
            <a:lvl5pPr marL="2286000" lvl="4" indent="-304800" algn="ctr">
              <a:lnSpc>
                <a:spcPct val="115000"/>
              </a:lnSpc>
              <a:spcBef>
                <a:spcPts val="1600"/>
              </a:spcBef>
              <a:spcAft>
                <a:spcPts val="0"/>
              </a:spcAft>
              <a:buSzPts val="1200"/>
              <a:buChar char="○"/>
              <a:defRPr/>
            </a:lvl5pPr>
            <a:lvl6pPr marL="2743200" lvl="5" indent="-304800" algn="ctr">
              <a:lnSpc>
                <a:spcPct val="115000"/>
              </a:lnSpc>
              <a:spcBef>
                <a:spcPts val="1600"/>
              </a:spcBef>
              <a:spcAft>
                <a:spcPts val="0"/>
              </a:spcAft>
              <a:buSzPts val="1200"/>
              <a:buChar char="■"/>
              <a:defRPr/>
            </a:lvl6pPr>
            <a:lvl7pPr marL="3200400" lvl="6" indent="-304800" algn="ctr">
              <a:lnSpc>
                <a:spcPct val="115000"/>
              </a:lnSpc>
              <a:spcBef>
                <a:spcPts val="1600"/>
              </a:spcBef>
              <a:spcAft>
                <a:spcPts val="0"/>
              </a:spcAft>
              <a:buSzPts val="1200"/>
              <a:buChar char="●"/>
              <a:defRPr/>
            </a:lvl7pPr>
            <a:lvl8pPr marL="3657600" lvl="7" indent="-304800" algn="ctr">
              <a:lnSpc>
                <a:spcPct val="115000"/>
              </a:lnSpc>
              <a:spcBef>
                <a:spcPts val="1600"/>
              </a:spcBef>
              <a:spcAft>
                <a:spcPts val="0"/>
              </a:spcAft>
              <a:buSzPts val="1200"/>
              <a:buChar char="○"/>
              <a:defRPr/>
            </a:lvl8pPr>
            <a:lvl9pPr marL="4114800" lvl="8" indent="-304800" algn="ctr">
              <a:lnSpc>
                <a:spcPct val="115000"/>
              </a:lnSpc>
              <a:spcBef>
                <a:spcPts val="1600"/>
              </a:spcBef>
              <a:spcAft>
                <a:spcPts val="1600"/>
              </a:spcAft>
              <a:buSzPts val="12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Numbers and text">
  <p:cSld name="BLANK_1_1_1_1_1">
    <p:bg>
      <p:bgPr>
        <a:blipFill>
          <a:blip r:embed="rId2">
            <a:alphaModFix/>
          </a:blip>
          <a:stretch>
            <a:fillRect/>
          </a:stretch>
        </a:blipFill>
        <a:effectLst/>
      </p:bgPr>
    </p:bg>
    <p:spTree>
      <p:nvGrpSpPr>
        <p:cNvPr id="1" name="Shape 75"/>
        <p:cNvGrpSpPr/>
        <p:nvPr/>
      </p:nvGrpSpPr>
      <p:grpSpPr>
        <a:xfrm>
          <a:off x="0" y="0"/>
          <a:ext cx="0" cy="0"/>
          <a:chOff x="0" y="0"/>
          <a:chExt cx="0" cy="0"/>
        </a:xfrm>
      </p:grpSpPr>
      <p:sp>
        <p:nvSpPr>
          <p:cNvPr id="76" name="Google Shape;76;p38"/>
          <p:cNvSpPr txBox="1">
            <a:spLocks noGrp="1"/>
          </p:cNvSpPr>
          <p:nvPr>
            <p:ph type="subTitle" idx="1"/>
          </p:nvPr>
        </p:nvSpPr>
        <p:spPr>
          <a:xfrm>
            <a:off x="6006000" y="2320225"/>
            <a:ext cx="2006100" cy="39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a:endParaRPr/>
          </a:p>
        </p:txBody>
      </p:sp>
      <p:sp>
        <p:nvSpPr>
          <p:cNvPr id="77" name="Google Shape;77;p38"/>
          <p:cNvSpPr txBox="1">
            <a:spLocks noGrp="1"/>
          </p:cNvSpPr>
          <p:nvPr>
            <p:ph type="subTitle" idx="2"/>
          </p:nvPr>
        </p:nvSpPr>
        <p:spPr>
          <a:xfrm>
            <a:off x="6006000" y="3478616"/>
            <a:ext cx="2006100" cy="396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200"/>
            </a:lvl1pPr>
            <a:lvl2pPr lvl="1" algn="l">
              <a:lnSpc>
                <a:spcPct val="100000"/>
              </a:lnSpc>
              <a:spcBef>
                <a:spcPts val="1600"/>
              </a:spcBef>
              <a:spcAft>
                <a:spcPts val="0"/>
              </a:spcAft>
              <a:buSzPts val="1200"/>
              <a:buNone/>
              <a:defRPr sz="1200"/>
            </a:lvl2pPr>
            <a:lvl3pPr lvl="2" algn="l">
              <a:lnSpc>
                <a:spcPct val="100000"/>
              </a:lnSpc>
              <a:spcBef>
                <a:spcPts val="1600"/>
              </a:spcBef>
              <a:spcAft>
                <a:spcPts val="0"/>
              </a:spcAft>
              <a:buSzPts val="1200"/>
              <a:buNone/>
              <a:defRPr sz="1200"/>
            </a:lvl3pPr>
            <a:lvl4pPr lvl="3" algn="l">
              <a:lnSpc>
                <a:spcPct val="100000"/>
              </a:lnSpc>
              <a:spcBef>
                <a:spcPts val="1600"/>
              </a:spcBef>
              <a:spcAft>
                <a:spcPts val="0"/>
              </a:spcAft>
              <a:buSzPts val="1200"/>
              <a:buNone/>
              <a:defRPr sz="1200"/>
            </a:lvl4pPr>
            <a:lvl5pPr lvl="4" algn="l">
              <a:lnSpc>
                <a:spcPct val="100000"/>
              </a:lnSpc>
              <a:spcBef>
                <a:spcPts val="1600"/>
              </a:spcBef>
              <a:spcAft>
                <a:spcPts val="0"/>
              </a:spcAft>
              <a:buSzPts val="1200"/>
              <a:buNone/>
              <a:defRPr sz="1200"/>
            </a:lvl5pPr>
            <a:lvl6pPr lvl="5" algn="l">
              <a:lnSpc>
                <a:spcPct val="100000"/>
              </a:lnSpc>
              <a:spcBef>
                <a:spcPts val="1600"/>
              </a:spcBef>
              <a:spcAft>
                <a:spcPts val="0"/>
              </a:spcAft>
              <a:buSzPts val="1200"/>
              <a:buNone/>
              <a:defRPr sz="1200"/>
            </a:lvl6pPr>
            <a:lvl7pPr lvl="6" algn="l">
              <a:lnSpc>
                <a:spcPct val="100000"/>
              </a:lnSpc>
              <a:spcBef>
                <a:spcPts val="1600"/>
              </a:spcBef>
              <a:spcAft>
                <a:spcPts val="0"/>
              </a:spcAft>
              <a:buSzPts val="1200"/>
              <a:buNone/>
              <a:defRPr sz="1200"/>
            </a:lvl7pPr>
            <a:lvl8pPr lvl="7" algn="l">
              <a:lnSpc>
                <a:spcPct val="100000"/>
              </a:lnSpc>
              <a:spcBef>
                <a:spcPts val="1600"/>
              </a:spcBef>
              <a:spcAft>
                <a:spcPts val="0"/>
              </a:spcAft>
              <a:buSzPts val="1200"/>
              <a:buNone/>
              <a:defRPr sz="1200"/>
            </a:lvl8pPr>
            <a:lvl9pPr lvl="8" algn="l">
              <a:lnSpc>
                <a:spcPct val="100000"/>
              </a:lnSpc>
              <a:spcBef>
                <a:spcPts val="1600"/>
              </a:spcBef>
              <a:spcAft>
                <a:spcPts val="1600"/>
              </a:spcAft>
              <a:buSzPts val="1200"/>
              <a:buNone/>
              <a:defRPr sz="1200"/>
            </a:lvl9pPr>
          </a:lstStyle>
          <a:p>
            <a:endParaRPr/>
          </a:p>
        </p:txBody>
      </p:sp>
      <p:sp>
        <p:nvSpPr>
          <p:cNvPr id="78" name="Google Shape;78;p38"/>
          <p:cNvSpPr txBox="1">
            <a:spLocks noGrp="1"/>
          </p:cNvSpPr>
          <p:nvPr>
            <p:ph type="title"/>
          </p:nvPr>
        </p:nvSpPr>
        <p:spPr>
          <a:xfrm>
            <a:off x="6006000" y="1954025"/>
            <a:ext cx="1235400" cy="47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79" name="Google Shape;79;p38"/>
          <p:cNvSpPr txBox="1">
            <a:spLocks noGrp="1"/>
          </p:cNvSpPr>
          <p:nvPr>
            <p:ph type="title" idx="3"/>
          </p:nvPr>
        </p:nvSpPr>
        <p:spPr>
          <a:xfrm>
            <a:off x="6006000" y="3100474"/>
            <a:ext cx="1235400" cy="4794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600"/>
              <a:buNone/>
              <a:defRPr sz="24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80" name="Google Shape;80;p38"/>
          <p:cNvSpPr txBox="1">
            <a:spLocks noGrp="1"/>
          </p:cNvSpPr>
          <p:nvPr>
            <p:ph type="title" idx="4"/>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39"/>
          <p:cNvSpPr txBox="1">
            <a:spLocks noGrp="1"/>
          </p:cNvSpPr>
          <p:nvPr>
            <p:ph type="subTitle" idx="1"/>
          </p:nvPr>
        </p:nvSpPr>
        <p:spPr>
          <a:xfrm flipH="1">
            <a:off x="5584135" y="2904500"/>
            <a:ext cx="1701300" cy="44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Font typeface="Anton"/>
              <a:buNone/>
              <a:defRPr sz="1800">
                <a:latin typeface="Anton"/>
                <a:ea typeface="Anton"/>
                <a:cs typeface="Anton"/>
                <a:sym typeface="Anton"/>
              </a:defRPr>
            </a:lvl1pPr>
            <a:lvl2pPr lvl="1" algn="ctr">
              <a:lnSpc>
                <a:spcPct val="100000"/>
              </a:lnSpc>
              <a:spcBef>
                <a:spcPts val="0"/>
              </a:spcBef>
              <a:spcAft>
                <a:spcPts val="0"/>
              </a:spcAft>
              <a:buSzPts val="1400"/>
              <a:buFont typeface="Anton"/>
              <a:buNone/>
              <a:defRPr sz="1400" b="1">
                <a:latin typeface="Anton"/>
                <a:ea typeface="Anton"/>
                <a:cs typeface="Anton"/>
                <a:sym typeface="Anton"/>
              </a:defRPr>
            </a:lvl2pPr>
            <a:lvl3pPr lvl="2" algn="ctr">
              <a:lnSpc>
                <a:spcPct val="100000"/>
              </a:lnSpc>
              <a:spcBef>
                <a:spcPts val="0"/>
              </a:spcBef>
              <a:spcAft>
                <a:spcPts val="0"/>
              </a:spcAft>
              <a:buSzPts val="1400"/>
              <a:buFont typeface="Anton"/>
              <a:buNone/>
              <a:defRPr sz="1400" b="1">
                <a:latin typeface="Anton"/>
                <a:ea typeface="Anton"/>
                <a:cs typeface="Anton"/>
                <a:sym typeface="Anton"/>
              </a:defRPr>
            </a:lvl3pPr>
            <a:lvl4pPr lvl="3" algn="ctr">
              <a:lnSpc>
                <a:spcPct val="100000"/>
              </a:lnSpc>
              <a:spcBef>
                <a:spcPts val="0"/>
              </a:spcBef>
              <a:spcAft>
                <a:spcPts val="0"/>
              </a:spcAft>
              <a:buSzPts val="1400"/>
              <a:buFont typeface="Anton"/>
              <a:buNone/>
              <a:defRPr sz="1400" b="1">
                <a:latin typeface="Anton"/>
                <a:ea typeface="Anton"/>
                <a:cs typeface="Anton"/>
                <a:sym typeface="Anton"/>
              </a:defRPr>
            </a:lvl4pPr>
            <a:lvl5pPr lvl="4" algn="ctr">
              <a:lnSpc>
                <a:spcPct val="100000"/>
              </a:lnSpc>
              <a:spcBef>
                <a:spcPts val="0"/>
              </a:spcBef>
              <a:spcAft>
                <a:spcPts val="0"/>
              </a:spcAft>
              <a:buSzPts val="1400"/>
              <a:buFont typeface="Anton"/>
              <a:buNone/>
              <a:defRPr sz="1400" b="1">
                <a:latin typeface="Anton"/>
                <a:ea typeface="Anton"/>
                <a:cs typeface="Anton"/>
                <a:sym typeface="Anton"/>
              </a:defRPr>
            </a:lvl5pPr>
            <a:lvl6pPr lvl="5" algn="ctr">
              <a:lnSpc>
                <a:spcPct val="100000"/>
              </a:lnSpc>
              <a:spcBef>
                <a:spcPts val="0"/>
              </a:spcBef>
              <a:spcAft>
                <a:spcPts val="0"/>
              </a:spcAft>
              <a:buSzPts val="1400"/>
              <a:buFont typeface="Anton"/>
              <a:buNone/>
              <a:defRPr sz="1400" b="1">
                <a:latin typeface="Anton"/>
                <a:ea typeface="Anton"/>
                <a:cs typeface="Anton"/>
                <a:sym typeface="Anton"/>
              </a:defRPr>
            </a:lvl6pPr>
            <a:lvl7pPr lvl="6" algn="ctr">
              <a:lnSpc>
                <a:spcPct val="100000"/>
              </a:lnSpc>
              <a:spcBef>
                <a:spcPts val="0"/>
              </a:spcBef>
              <a:spcAft>
                <a:spcPts val="0"/>
              </a:spcAft>
              <a:buSzPts val="1400"/>
              <a:buFont typeface="Anton"/>
              <a:buNone/>
              <a:defRPr sz="1400" b="1">
                <a:latin typeface="Anton"/>
                <a:ea typeface="Anton"/>
                <a:cs typeface="Anton"/>
                <a:sym typeface="Anton"/>
              </a:defRPr>
            </a:lvl7pPr>
            <a:lvl8pPr lvl="7" algn="ctr">
              <a:lnSpc>
                <a:spcPct val="100000"/>
              </a:lnSpc>
              <a:spcBef>
                <a:spcPts val="0"/>
              </a:spcBef>
              <a:spcAft>
                <a:spcPts val="0"/>
              </a:spcAft>
              <a:buSzPts val="1400"/>
              <a:buFont typeface="Anton"/>
              <a:buNone/>
              <a:defRPr sz="1400" b="1">
                <a:latin typeface="Anton"/>
                <a:ea typeface="Anton"/>
                <a:cs typeface="Anton"/>
                <a:sym typeface="Anton"/>
              </a:defRPr>
            </a:lvl8pPr>
            <a:lvl9pPr lvl="8" algn="ctr">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83" name="Google Shape;83;p39"/>
          <p:cNvSpPr txBox="1">
            <a:spLocks noGrp="1"/>
          </p:cNvSpPr>
          <p:nvPr>
            <p:ph type="subTitle" idx="2"/>
          </p:nvPr>
        </p:nvSpPr>
        <p:spPr>
          <a:xfrm flipH="1">
            <a:off x="5079300" y="3229525"/>
            <a:ext cx="2711100" cy="73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84" name="Google Shape;84;p39"/>
          <p:cNvSpPr txBox="1">
            <a:spLocks noGrp="1"/>
          </p:cNvSpPr>
          <p:nvPr>
            <p:ph type="subTitle" idx="3"/>
          </p:nvPr>
        </p:nvSpPr>
        <p:spPr>
          <a:xfrm flipH="1">
            <a:off x="1858635" y="2904500"/>
            <a:ext cx="1701300" cy="445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400"/>
              <a:buFont typeface="Anton"/>
              <a:buNone/>
              <a:defRPr sz="1800">
                <a:latin typeface="Anton"/>
                <a:ea typeface="Anton"/>
                <a:cs typeface="Anton"/>
                <a:sym typeface="Anton"/>
              </a:defRPr>
            </a:lvl1pPr>
            <a:lvl2pPr lvl="1" algn="ctr">
              <a:lnSpc>
                <a:spcPct val="100000"/>
              </a:lnSpc>
              <a:spcBef>
                <a:spcPts val="0"/>
              </a:spcBef>
              <a:spcAft>
                <a:spcPts val="0"/>
              </a:spcAft>
              <a:buSzPts val="1400"/>
              <a:buFont typeface="Anton"/>
              <a:buNone/>
              <a:defRPr sz="1400" b="1">
                <a:latin typeface="Anton"/>
                <a:ea typeface="Anton"/>
                <a:cs typeface="Anton"/>
                <a:sym typeface="Anton"/>
              </a:defRPr>
            </a:lvl2pPr>
            <a:lvl3pPr lvl="2" algn="ctr">
              <a:lnSpc>
                <a:spcPct val="100000"/>
              </a:lnSpc>
              <a:spcBef>
                <a:spcPts val="0"/>
              </a:spcBef>
              <a:spcAft>
                <a:spcPts val="0"/>
              </a:spcAft>
              <a:buSzPts val="1400"/>
              <a:buFont typeface="Anton"/>
              <a:buNone/>
              <a:defRPr sz="1400" b="1">
                <a:latin typeface="Anton"/>
                <a:ea typeface="Anton"/>
                <a:cs typeface="Anton"/>
                <a:sym typeface="Anton"/>
              </a:defRPr>
            </a:lvl3pPr>
            <a:lvl4pPr lvl="3" algn="ctr">
              <a:lnSpc>
                <a:spcPct val="100000"/>
              </a:lnSpc>
              <a:spcBef>
                <a:spcPts val="0"/>
              </a:spcBef>
              <a:spcAft>
                <a:spcPts val="0"/>
              </a:spcAft>
              <a:buSzPts val="1400"/>
              <a:buFont typeface="Anton"/>
              <a:buNone/>
              <a:defRPr sz="1400" b="1">
                <a:latin typeface="Anton"/>
                <a:ea typeface="Anton"/>
                <a:cs typeface="Anton"/>
                <a:sym typeface="Anton"/>
              </a:defRPr>
            </a:lvl4pPr>
            <a:lvl5pPr lvl="4" algn="ctr">
              <a:lnSpc>
                <a:spcPct val="100000"/>
              </a:lnSpc>
              <a:spcBef>
                <a:spcPts val="0"/>
              </a:spcBef>
              <a:spcAft>
                <a:spcPts val="0"/>
              </a:spcAft>
              <a:buSzPts val="1400"/>
              <a:buFont typeface="Anton"/>
              <a:buNone/>
              <a:defRPr sz="1400" b="1">
                <a:latin typeface="Anton"/>
                <a:ea typeface="Anton"/>
                <a:cs typeface="Anton"/>
                <a:sym typeface="Anton"/>
              </a:defRPr>
            </a:lvl5pPr>
            <a:lvl6pPr lvl="5" algn="ctr">
              <a:lnSpc>
                <a:spcPct val="100000"/>
              </a:lnSpc>
              <a:spcBef>
                <a:spcPts val="0"/>
              </a:spcBef>
              <a:spcAft>
                <a:spcPts val="0"/>
              </a:spcAft>
              <a:buSzPts val="1400"/>
              <a:buFont typeface="Anton"/>
              <a:buNone/>
              <a:defRPr sz="1400" b="1">
                <a:latin typeface="Anton"/>
                <a:ea typeface="Anton"/>
                <a:cs typeface="Anton"/>
                <a:sym typeface="Anton"/>
              </a:defRPr>
            </a:lvl6pPr>
            <a:lvl7pPr lvl="6" algn="ctr">
              <a:lnSpc>
                <a:spcPct val="100000"/>
              </a:lnSpc>
              <a:spcBef>
                <a:spcPts val="0"/>
              </a:spcBef>
              <a:spcAft>
                <a:spcPts val="0"/>
              </a:spcAft>
              <a:buSzPts val="1400"/>
              <a:buFont typeface="Anton"/>
              <a:buNone/>
              <a:defRPr sz="1400" b="1">
                <a:latin typeface="Anton"/>
                <a:ea typeface="Anton"/>
                <a:cs typeface="Anton"/>
                <a:sym typeface="Anton"/>
              </a:defRPr>
            </a:lvl7pPr>
            <a:lvl8pPr lvl="7" algn="ctr">
              <a:lnSpc>
                <a:spcPct val="100000"/>
              </a:lnSpc>
              <a:spcBef>
                <a:spcPts val="0"/>
              </a:spcBef>
              <a:spcAft>
                <a:spcPts val="0"/>
              </a:spcAft>
              <a:buSzPts val="1400"/>
              <a:buFont typeface="Anton"/>
              <a:buNone/>
              <a:defRPr sz="1400" b="1">
                <a:latin typeface="Anton"/>
                <a:ea typeface="Anton"/>
                <a:cs typeface="Anton"/>
                <a:sym typeface="Anton"/>
              </a:defRPr>
            </a:lvl8pPr>
            <a:lvl9pPr lvl="8" algn="ctr">
              <a:lnSpc>
                <a:spcPct val="100000"/>
              </a:lnSpc>
              <a:spcBef>
                <a:spcPts val="0"/>
              </a:spcBef>
              <a:spcAft>
                <a:spcPts val="0"/>
              </a:spcAft>
              <a:buSzPts val="1400"/>
              <a:buFont typeface="Anton"/>
              <a:buNone/>
              <a:defRPr sz="1400" b="1">
                <a:latin typeface="Anton"/>
                <a:ea typeface="Anton"/>
                <a:cs typeface="Anton"/>
                <a:sym typeface="Anton"/>
              </a:defRPr>
            </a:lvl9pPr>
          </a:lstStyle>
          <a:p>
            <a:endParaRPr/>
          </a:p>
        </p:txBody>
      </p:sp>
      <p:sp>
        <p:nvSpPr>
          <p:cNvPr id="85" name="Google Shape;85;p39"/>
          <p:cNvSpPr txBox="1">
            <a:spLocks noGrp="1"/>
          </p:cNvSpPr>
          <p:nvPr>
            <p:ph type="subTitle" idx="4"/>
          </p:nvPr>
        </p:nvSpPr>
        <p:spPr>
          <a:xfrm flipH="1">
            <a:off x="1353800" y="3229525"/>
            <a:ext cx="2711100" cy="7392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86" name="Google Shape;86;p39"/>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blipFill>
          <a:blip r:embed="rId2">
            <a:alphaModFix/>
          </a:blip>
          <a:stretch>
            <a:fillRect/>
          </a:stretch>
        </a:blipFill>
        <a:effectLst/>
      </p:bgPr>
    </p:bg>
    <p:spTree>
      <p:nvGrpSpPr>
        <p:cNvPr id="1" name="Shape 88"/>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blipFill>
          <a:blip r:embed="rId2">
            <a:alphaModFix/>
          </a:blip>
          <a:stretch>
            <a:fillRect/>
          </a:stretch>
        </a:blipFill>
        <a:effectLst/>
      </p:bgPr>
    </p:bg>
    <p:spTree>
      <p:nvGrpSpPr>
        <p:cNvPr id="1" name="Shape 8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5"/>
          <p:cNvSpPr txBox="1">
            <a:spLocks noGrp="1"/>
          </p:cNvSpPr>
          <p:nvPr>
            <p:ph type="body" idx="1"/>
          </p:nvPr>
        </p:nvSpPr>
        <p:spPr>
          <a:xfrm>
            <a:off x="720000" y="1152475"/>
            <a:ext cx="7704000" cy="3416400"/>
          </a:xfrm>
          <a:prstGeom prst="rect">
            <a:avLst/>
          </a:prstGeom>
          <a:solidFill>
            <a:srgbClr val="FFFFFF">
              <a:alpha val="44705"/>
            </a:srgbClr>
          </a:solidFill>
          <a:ln>
            <a:noFill/>
          </a:ln>
        </p:spPr>
        <p:txBody>
          <a:bodyPr spcFirstLastPara="1" wrap="square" lIns="91425" tIns="91425" rIns="91425" bIns="91425" anchor="t" anchorCtr="0">
            <a:noAutofit/>
          </a:bodyPr>
          <a:lstStyle>
            <a:lvl1pPr marL="457200" lvl="0" indent="-298450" algn="l">
              <a:lnSpc>
                <a:spcPct val="100000"/>
              </a:lnSpc>
              <a:spcBef>
                <a:spcPts val="0"/>
              </a:spcBef>
              <a:spcAft>
                <a:spcPts val="0"/>
              </a:spcAft>
              <a:buClr>
                <a:srgbClr val="434343"/>
              </a:buClr>
              <a:buSzPts val="1100"/>
              <a:buAutoNum type="arabicPeriod"/>
              <a:defRPr sz="1300">
                <a:solidFill>
                  <a:srgbClr val="F3F3F3"/>
                </a:solidFill>
              </a:defRPr>
            </a:lvl1pPr>
            <a:lvl2pPr marL="914400" lvl="1" indent="-298450" algn="l">
              <a:lnSpc>
                <a:spcPct val="115000"/>
              </a:lnSpc>
              <a:spcBef>
                <a:spcPts val="1600"/>
              </a:spcBef>
              <a:spcAft>
                <a:spcPts val="0"/>
              </a:spcAft>
              <a:buClr>
                <a:srgbClr val="000000"/>
              </a:buClr>
              <a:buSzPts val="1100"/>
              <a:buAutoNum type="alphaLcPeriod"/>
              <a:defRPr sz="1200"/>
            </a:lvl2pPr>
            <a:lvl3pPr marL="1371600" lvl="2" indent="-298450" algn="l">
              <a:lnSpc>
                <a:spcPct val="115000"/>
              </a:lnSpc>
              <a:spcBef>
                <a:spcPts val="1600"/>
              </a:spcBef>
              <a:spcAft>
                <a:spcPts val="0"/>
              </a:spcAft>
              <a:buClr>
                <a:srgbClr val="000000"/>
              </a:buClr>
              <a:buSzPts val="1100"/>
              <a:buAutoNum type="romanLcPeriod"/>
              <a:defRPr sz="1200"/>
            </a:lvl3pPr>
            <a:lvl4pPr marL="1828800" lvl="3" indent="-298450" algn="l">
              <a:lnSpc>
                <a:spcPct val="115000"/>
              </a:lnSpc>
              <a:spcBef>
                <a:spcPts val="1600"/>
              </a:spcBef>
              <a:spcAft>
                <a:spcPts val="0"/>
              </a:spcAft>
              <a:buClr>
                <a:srgbClr val="000000"/>
              </a:buClr>
              <a:buSzPts val="1100"/>
              <a:buAutoNum type="arabicPeriod"/>
              <a:defRPr sz="1200"/>
            </a:lvl4pPr>
            <a:lvl5pPr marL="2286000" lvl="4" indent="-298450" algn="l">
              <a:lnSpc>
                <a:spcPct val="115000"/>
              </a:lnSpc>
              <a:spcBef>
                <a:spcPts val="1600"/>
              </a:spcBef>
              <a:spcAft>
                <a:spcPts val="0"/>
              </a:spcAft>
              <a:buClr>
                <a:srgbClr val="000000"/>
              </a:buClr>
              <a:buSzPts val="1100"/>
              <a:buAutoNum type="alphaLcPeriod"/>
              <a:defRPr sz="1200"/>
            </a:lvl5pPr>
            <a:lvl6pPr marL="2743200" lvl="5" indent="-298450" algn="l">
              <a:lnSpc>
                <a:spcPct val="115000"/>
              </a:lnSpc>
              <a:spcBef>
                <a:spcPts val="1600"/>
              </a:spcBef>
              <a:spcAft>
                <a:spcPts val="0"/>
              </a:spcAft>
              <a:buClr>
                <a:srgbClr val="000000"/>
              </a:buClr>
              <a:buSzPts val="1100"/>
              <a:buAutoNum type="romanLcPeriod"/>
              <a:defRPr sz="1200"/>
            </a:lvl6pPr>
            <a:lvl7pPr marL="3200400" lvl="6" indent="-298450" algn="l">
              <a:lnSpc>
                <a:spcPct val="115000"/>
              </a:lnSpc>
              <a:spcBef>
                <a:spcPts val="1600"/>
              </a:spcBef>
              <a:spcAft>
                <a:spcPts val="0"/>
              </a:spcAft>
              <a:buClr>
                <a:srgbClr val="000000"/>
              </a:buClr>
              <a:buSzPts val="1100"/>
              <a:buAutoNum type="arabicPeriod"/>
              <a:defRPr sz="1200"/>
            </a:lvl7pPr>
            <a:lvl8pPr marL="3657600" lvl="7" indent="-298450" algn="l">
              <a:lnSpc>
                <a:spcPct val="115000"/>
              </a:lnSpc>
              <a:spcBef>
                <a:spcPts val="1600"/>
              </a:spcBef>
              <a:spcAft>
                <a:spcPts val="0"/>
              </a:spcAft>
              <a:buClr>
                <a:srgbClr val="000000"/>
              </a:buClr>
              <a:buSzPts val="1100"/>
              <a:buAutoNum type="alphaLcPeriod"/>
              <a:defRPr sz="1200"/>
            </a:lvl8pPr>
            <a:lvl9pPr marL="4114800" lvl="8" indent="-298450" algn="l">
              <a:lnSpc>
                <a:spcPct val="115000"/>
              </a:lnSpc>
              <a:spcBef>
                <a:spcPts val="1600"/>
              </a:spcBef>
              <a:spcAft>
                <a:spcPts val="1600"/>
              </a:spcAft>
              <a:buClr>
                <a:srgbClr val="000000"/>
              </a:buClr>
              <a:buSzPts val="1100"/>
              <a:buAutoNum type="romanLcPeriod"/>
              <a:defRPr sz="1200"/>
            </a:lvl9pPr>
          </a:lstStyle>
          <a:p>
            <a:endParaRPr/>
          </a:p>
        </p:txBody>
      </p:sp>
      <p:sp>
        <p:nvSpPr>
          <p:cNvPr id="13" name="Google Shape;13;p25"/>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26"/>
          <p:cNvSpPr txBox="1">
            <a:spLocks noGrp="1"/>
          </p:cNvSpPr>
          <p:nvPr>
            <p:ph type="title"/>
          </p:nvPr>
        </p:nvSpPr>
        <p:spPr>
          <a:xfrm>
            <a:off x="720100" y="1706850"/>
            <a:ext cx="2759700" cy="17298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4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16"/>
        <p:cNvGrpSpPr/>
        <p:nvPr/>
      </p:nvGrpSpPr>
      <p:grpSpPr>
        <a:xfrm>
          <a:off x="0" y="0"/>
          <a:ext cx="0" cy="0"/>
          <a:chOff x="0" y="0"/>
          <a:chExt cx="0" cy="0"/>
        </a:xfrm>
      </p:grpSpPr>
      <p:sp>
        <p:nvSpPr>
          <p:cNvPr id="17" name="Google Shape;17;p27"/>
          <p:cNvSpPr txBox="1">
            <a:spLocks noGrp="1"/>
          </p:cNvSpPr>
          <p:nvPr>
            <p:ph type="subTitle" idx="1"/>
          </p:nvPr>
        </p:nvSpPr>
        <p:spPr>
          <a:xfrm>
            <a:off x="2487163" y="1434600"/>
            <a:ext cx="3367800" cy="22743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8" name="Google Shape;18;p27"/>
          <p:cNvSpPr txBox="1">
            <a:spLocks noGrp="1"/>
          </p:cNvSpPr>
          <p:nvPr>
            <p:ph type="title"/>
          </p:nvPr>
        </p:nvSpPr>
        <p:spPr>
          <a:xfrm>
            <a:off x="6530228" y="1434600"/>
            <a:ext cx="1967100" cy="227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sz="480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genda">
  <p:cSld name="BLANK_1">
    <p:bg>
      <p:bgPr>
        <a:blipFill>
          <a:blip r:embed="rId2">
            <a:alphaModFix/>
          </a:blip>
          <a:stretch>
            <a:fillRect/>
          </a:stretch>
        </a:blipFill>
        <a:effectLst/>
      </p:bgPr>
    </p:bg>
    <p:spTree>
      <p:nvGrpSpPr>
        <p:cNvPr id="1" name="Shape 19"/>
        <p:cNvGrpSpPr/>
        <p:nvPr/>
      </p:nvGrpSpPr>
      <p:grpSpPr>
        <a:xfrm>
          <a:off x="0" y="0"/>
          <a:ext cx="0" cy="0"/>
          <a:chOff x="0" y="0"/>
          <a:chExt cx="0" cy="0"/>
        </a:xfrm>
      </p:grpSpPr>
      <p:sp>
        <p:nvSpPr>
          <p:cNvPr id="20" name="Google Shape;20;p28"/>
          <p:cNvSpPr txBox="1">
            <a:spLocks noGrp="1"/>
          </p:cNvSpPr>
          <p:nvPr>
            <p:ph type="title"/>
          </p:nvPr>
        </p:nvSpPr>
        <p:spPr>
          <a:xfrm>
            <a:off x="1511713" y="1452625"/>
            <a:ext cx="2339100" cy="421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2400" i="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21" name="Google Shape;21;p28"/>
          <p:cNvSpPr txBox="1">
            <a:spLocks noGrp="1"/>
          </p:cNvSpPr>
          <p:nvPr>
            <p:ph type="subTitle" idx="1"/>
          </p:nvPr>
        </p:nvSpPr>
        <p:spPr>
          <a:xfrm>
            <a:off x="1511712" y="1779575"/>
            <a:ext cx="23391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lvl1pPr>
            <a:lvl2pPr lvl="1" algn="l">
              <a:lnSpc>
                <a:spcPct val="100000"/>
              </a:lnSpc>
              <a:spcBef>
                <a:spcPts val="1600"/>
              </a:spcBef>
              <a:spcAft>
                <a:spcPts val="0"/>
              </a:spcAft>
              <a:buSzPts val="1200"/>
              <a:buNone/>
              <a:defRPr sz="1400"/>
            </a:lvl2pPr>
            <a:lvl3pPr lvl="2" algn="l">
              <a:lnSpc>
                <a:spcPct val="100000"/>
              </a:lnSpc>
              <a:spcBef>
                <a:spcPts val="1600"/>
              </a:spcBef>
              <a:spcAft>
                <a:spcPts val="0"/>
              </a:spcAft>
              <a:buSzPts val="1200"/>
              <a:buNone/>
              <a:defRPr sz="1400"/>
            </a:lvl3pPr>
            <a:lvl4pPr lvl="3" algn="l">
              <a:lnSpc>
                <a:spcPct val="100000"/>
              </a:lnSpc>
              <a:spcBef>
                <a:spcPts val="1600"/>
              </a:spcBef>
              <a:spcAft>
                <a:spcPts val="0"/>
              </a:spcAft>
              <a:buSzPts val="1200"/>
              <a:buNone/>
              <a:defRPr sz="1400"/>
            </a:lvl4pPr>
            <a:lvl5pPr lvl="4" algn="l">
              <a:lnSpc>
                <a:spcPct val="100000"/>
              </a:lnSpc>
              <a:spcBef>
                <a:spcPts val="1600"/>
              </a:spcBef>
              <a:spcAft>
                <a:spcPts val="0"/>
              </a:spcAft>
              <a:buSzPts val="1200"/>
              <a:buNone/>
              <a:defRPr sz="1400"/>
            </a:lvl5pPr>
            <a:lvl6pPr lvl="5" algn="l">
              <a:lnSpc>
                <a:spcPct val="100000"/>
              </a:lnSpc>
              <a:spcBef>
                <a:spcPts val="1600"/>
              </a:spcBef>
              <a:spcAft>
                <a:spcPts val="0"/>
              </a:spcAft>
              <a:buSzPts val="1200"/>
              <a:buNone/>
              <a:defRPr sz="1400"/>
            </a:lvl6pPr>
            <a:lvl7pPr lvl="6" algn="l">
              <a:lnSpc>
                <a:spcPct val="100000"/>
              </a:lnSpc>
              <a:spcBef>
                <a:spcPts val="1600"/>
              </a:spcBef>
              <a:spcAft>
                <a:spcPts val="0"/>
              </a:spcAft>
              <a:buSzPts val="1200"/>
              <a:buNone/>
              <a:defRPr sz="1400"/>
            </a:lvl7pPr>
            <a:lvl8pPr lvl="7" algn="l">
              <a:lnSpc>
                <a:spcPct val="100000"/>
              </a:lnSpc>
              <a:spcBef>
                <a:spcPts val="1600"/>
              </a:spcBef>
              <a:spcAft>
                <a:spcPts val="0"/>
              </a:spcAft>
              <a:buSzPts val="1200"/>
              <a:buNone/>
              <a:defRPr sz="1400"/>
            </a:lvl8pPr>
            <a:lvl9pPr lvl="8" algn="l">
              <a:lnSpc>
                <a:spcPct val="100000"/>
              </a:lnSpc>
              <a:spcBef>
                <a:spcPts val="1600"/>
              </a:spcBef>
              <a:spcAft>
                <a:spcPts val="1600"/>
              </a:spcAft>
              <a:buSzPts val="1200"/>
              <a:buNone/>
              <a:defRPr sz="1400"/>
            </a:lvl9pPr>
          </a:lstStyle>
          <a:p>
            <a:endParaRPr/>
          </a:p>
        </p:txBody>
      </p:sp>
      <p:sp>
        <p:nvSpPr>
          <p:cNvPr id="22" name="Google Shape;22;p28"/>
          <p:cNvSpPr txBox="1">
            <a:spLocks noGrp="1"/>
          </p:cNvSpPr>
          <p:nvPr>
            <p:ph type="title" idx="2"/>
          </p:nvPr>
        </p:nvSpPr>
        <p:spPr>
          <a:xfrm>
            <a:off x="4845487" y="1455263"/>
            <a:ext cx="2339100" cy="421500"/>
          </a:xfrm>
          <a:prstGeom prst="rect">
            <a:avLst/>
          </a:prstGeom>
          <a:noFill/>
          <a:ln>
            <a:noFill/>
          </a:ln>
        </p:spPr>
        <p:txBody>
          <a:bodyPr spcFirstLastPara="1" wrap="square" lIns="0" tIns="0" rIns="0" bIns="0" anchor="ctr" anchorCtr="0">
            <a:noAutofit/>
          </a:bodyPr>
          <a:lstStyle>
            <a:lvl1pPr marR="72000" lvl="0" algn="l">
              <a:lnSpc>
                <a:spcPct val="100000"/>
              </a:lnSpc>
              <a:spcBef>
                <a:spcPts val="0"/>
              </a:spcBef>
              <a:spcAft>
                <a:spcPts val="0"/>
              </a:spcAft>
              <a:buSzPts val="1400"/>
              <a:buNone/>
              <a:defRPr sz="2400" i="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23" name="Google Shape;23;p28"/>
          <p:cNvSpPr txBox="1">
            <a:spLocks noGrp="1"/>
          </p:cNvSpPr>
          <p:nvPr>
            <p:ph type="subTitle" idx="3"/>
          </p:nvPr>
        </p:nvSpPr>
        <p:spPr>
          <a:xfrm>
            <a:off x="4845487" y="1782238"/>
            <a:ext cx="2339100" cy="6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
              <a:buNone/>
              <a:defRPr sz="1400"/>
            </a:lvl1pPr>
            <a:lvl2pPr lvl="1" algn="l">
              <a:lnSpc>
                <a:spcPct val="100000"/>
              </a:lnSpc>
              <a:spcBef>
                <a:spcPts val="1600"/>
              </a:spcBef>
              <a:spcAft>
                <a:spcPts val="0"/>
              </a:spcAft>
              <a:buSzPts val="1200"/>
              <a:buNone/>
              <a:defRPr sz="1400"/>
            </a:lvl2pPr>
            <a:lvl3pPr lvl="2" algn="l">
              <a:lnSpc>
                <a:spcPct val="100000"/>
              </a:lnSpc>
              <a:spcBef>
                <a:spcPts val="1600"/>
              </a:spcBef>
              <a:spcAft>
                <a:spcPts val="0"/>
              </a:spcAft>
              <a:buSzPts val="1200"/>
              <a:buNone/>
              <a:defRPr sz="1400"/>
            </a:lvl3pPr>
            <a:lvl4pPr lvl="3" algn="l">
              <a:lnSpc>
                <a:spcPct val="100000"/>
              </a:lnSpc>
              <a:spcBef>
                <a:spcPts val="1600"/>
              </a:spcBef>
              <a:spcAft>
                <a:spcPts val="0"/>
              </a:spcAft>
              <a:buSzPts val="1200"/>
              <a:buNone/>
              <a:defRPr sz="1400"/>
            </a:lvl4pPr>
            <a:lvl5pPr lvl="4" algn="l">
              <a:lnSpc>
                <a:spcPct val="100000"/>
              </a:lnSpc>
              <a:spcBef>
                <a:spcPts val="1600"/>
              </a:spcBef>
              <a:spcAft>
                <a:spcPts val="0"/>
              </a:spcAft>
              <a:buSzPts val="1200"/>
              <a:buNone/>
              <a:defRPr sz="1400"/>
            </a:lvl5pPr>
            <a:lvl6pPr lvl="5" algn="l">
              <a:lnSpc>
                <a:spcPct val="100000"/>
              </a:lnSpc>
              <a:spcBef>
                <a:spcPts val="1600"/>
              </a:spcBef>
              <a:spcAft>
                <a:spcPts val="0"/>
              </a:spcAft>
              <a:buSzPts val="1200"/>
              <a:buNone/>
              <a:defRPr sz="1400"/>
            </a:lvl6pPr>
            <a:lvl7pPr lvl="6" algn="l">
              <a:lnSpc>
                <a:spcPct val="100000"/>
              </a:lnSpc>
              <a:spcBef>
                <a:spcPts val="1600"/>
              </a:spcBef>
              <a:spcAft>
                <a:spcPts val="0"/>
              </a:spcAft>
              <a:buSzPts val="1200"/>
              <a:buNone/>
              <a:defRPr sz="1400"/>
            </a:lvl7pPr>
            <a:lvl8pPr lvl="7" algn="l">
              <a:lnSpc>
                <a:spcPct val="100000"/>
              </a:lnSpc>
              <a:spcBef>
                <a:spcPts val="1600"/>
              </a:spcBef>
              <a:spcAft>
                <a:spcPts val="0"/>
              </a:spcAft>
              <a:buSzPts val="1200"/>
              <a:buNone/>
              <a:defRPr sz="1400"/>
            </a:lvl8pPr>
            <a:lvl9pPr lvl="8" algn="l">
              <a:lnSpc>
                <a:spcPct val="100000"/>
              </a:lnSpc>
              <a:spcBef>
                <a:spcPts val="1600"/>
              </a:spcBef>
              <a:spcAft>
                <a:spcPts val="1600"/>
              </a:spcAft>
              <a:buSzPts val="1200"/>
              <a:buNone/>
              <a:defRPr sz="1400"/>
            </a:lvl9pPr>
          </a:lstStyle>
          <a:p>
            <a:endParaRPr/>
          </a:p>
        </p:txBody>
      </p:sp>
      <p:sp>
        <p:nvSpPr>
          <p:cNvPr id="24" name="Google Shape;24;p28"/>
          <p:cNvSpPr txBox="1">
            <a:spLocks noGrp="1"/>
          </p:cNvSpPr>
          <p:nvPr>
            <p:ph type="title" idx="4"/>
          </p:nvPr>
        </p:nvSpPr>
        <p:spPr>
          <a:xfrm>
            <a:off x="2768313" y="2877450"/>
            <a:ext cx="2339100" cy="421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sz="2400" i="0"/>
            </a:lvl1pPr>
            <a:lvl2pPr lvl="1" algn="r">
              <a:lnSpc>
                <a:spcPct val="100000"/>
              </a:lnSpc>
              <a:spcBef>
                <a:spcPts val="0"/>
              </a:spcBef>
              <a:spcAft>
                <a:spcPts val="0"/>
              </a:spcAft>
              <a:buSzPts val="1400"/>
              <a:buNone/>
              <a:defRPr sz="1400"/>
            </a:lvl2pPr>
            <a:lvl3pPr lvl="2" algn="r">
              <a:lnSpc>
                <a:spcPct val="100000"/>
              </a:lnSpc>
              <a:spcBef>
                <a:spcPts val="0"/>
              </a:spcBef>
              <a:spcAft>
                <a:spcPts val="0"/>
              </a:spcAft>
              <a:buSzPts val="1400"/>
              <a:buNone/>
              <a:defRPr sz="1400"/>
            </a:lvl3pPr>
            <a:lvl4pPr lvl="3" algn="r">
              <a:lnSpc>
                <a:spcPct val="100000"/>
              </a:lnSpc>
              <a:spcBef>
                <a:spcPts val="0"/>
              </a:spcBef>
              <a:spcAft>
                <a:spcPts val="0"/>
              </a:spcAft>
              <a:buSzPts val="1400"/>
              <a:buNone/>
              <a:defRPr sz="1400"/>
            </a:lvl4pPr>
            <a:lvl5pPr lvl="4" algn="r">
              <a:lnSpc>
                <a:spcPct val="100000"/>
              </a:lnSpc>
              <a:spcBef>
                <a:spcPts val="0"/>
              </a:spcBef>
              <a:spcAft>
                <a:spcPts val="0"/>
              </a:spcAft>
              <a:buSzPts val="1400"/>
              <a:buNone/>
              <a:defRPr sz="1400"/>
            </a:lvl5pPr>
            <a:lvl6pPr lvl="5" algn="r">
              <a:lnSpc>
                <a:spcPct val="100000"/>
              </a:lnSpc>
              <a:spcBef>
                <a:spcPts val="0"/>
              </a:spcBef>
              <a:spcAft>
                <a:spcPts val="0"/>
              </a:spcAft>
              <a:buSzPts val="1400"/>
              <a:buNone/>
              <a:defRPr sz="1400"/>
            </a:lvl6pPr>
            <a:lvl7pPr lvl="6" algn="r">
              <a:lnSpc>
                <a:spcPct val="100000"/>
              </a:lnSpc>
              <a:spcBef>
                <a:spcPts val="0"/>
              </a:spcBef>
              <a:spcAft>
                <a:spcPts val="0"/>
              </a:spcAft>
              <a:buSzPts val="1400"/>
              <a:buNone/>
              <a:defRPr sz="1400"/>
            </a:lvl7pPr>
            <a:lvl8pPr lvl="7" algn="r">
              <a:lnSpc>
                <a:spcPct val="100000"/>
              </a:lnSpc>
              <a:spcBef>
                <a:spcPts val="0"/>
              </a:spcBef>
              <a:spcAft>
                <a:spcPts val="0"/>
              </a:spcAft>
              <a:buSzPts val="1400"/>
              <a:buNone/>
              <a:defRPr sz="1400"/>
            </a:lvl8pPr>
            <a:lvl9pPr lvl="8" algn="r">
              <a:lnSpc>
                <a:spcPct val="100000"/>
              </a:lnSpc>
              <a:spcBef>
                <a:spcPts val="0"/>
              </a:spcBef>
              <a:spcAft>
                <a:spcPts val="0"/>
              </a:spcAft>
              <a:buSzPts val="1400"/>
              <a:buNone/>
              <a:defRPr sz="1400"/>
            </a:lvl9pPr>
          </a:lstStyle>
          <a:p>
            <a:endParaRPr/>
          </a:p>
        </p:txBody>
      </p:sp>
      <p:sp>
        <p:nvSpPr>
          <p:cNvPr id="25" name="Google Shape;25;p28"/>
          <p:cNvSpPr txBox="1">
            <a:spLocks noGrp="1"/>
          </p:cNvSpPr>
          <p:nvPr>
            <p:ph type="subTitle" idx="5"/>
          </p:nvPr>
        </p:nvSpPr>
        <p:spPr>
          <a:xfrm>
            <a:off x="2768312" y="3204400"/>
            <a:ext cx="2339100" cy="64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400"/>
            </a:lvl1pPr>
            <a:lvl2pPr lvl="1" algn="l">
              <a:lnSpc>
                <a:spcPct val="115000"/>
              </a:lnSpc>
              <a:spcBef>
                <a:spcPts val="1600"/>
              </a:spcBef>
              <a:spcAft>
                <a:spcPts val="0"/>
              </a:spcAft>
              <a:buSzPts val="1200"/>
              <a:buNone/>
              <a:defRPr sz="1400"/>
            </a:lvl2pPr>
            <a:lvl3pPr lvl="2" algn="l">
              <a:lnSpc>
                <a:spcPct val="115000"/>
              </a:lnSpc>
              <a:spcBef>
                <a:spcPts val="1600"/>
              </a:spcBef>
              <a:spcAft>
                <a:spcPts val="0"/>
              </a:spcAft>
              <a:buSzPts val="1200"/>
              <a:buNone/>
              <a:defRPr sz="1400"/>
            </a:lvl3pPr>
            <a:lvl4pPr lvl="3" algn="l">
              <a:lnSpc>
                <a:spcPct val="115000"/>
              </a:lnSpc>
              <a:spcBef>
                <a:spcPts val="1600"/>
              </a:spcBef>
              <a:spcAft>
                <a:spcPts val="0"/>
              </a:spcAft>
              <a:buSzPts val="1200"/>
              <a:buNone/>
              <a:defRPr sz="1400"/>
            </a:lvl4pPr>
            <a:lvl5pPr lvl="4" algn="l">
              <a:lnSpc>
                <a:spcPct val="115000"/>
              </a:lnSpc>
              <a:spcBef>
                <a:spcPts val="1600"/>
              </a:spcBef>
              <a:spcAft>
                <a:spcPts val="0"/>
              </a:spcAft>
              <a:buSzPts val="1200"/>
              <a:buNone/>
              <a:defRPr sz="1400"/>
            </a:lvl5pPr>
            <a:lvl6pPr lvl="5" algn="l">
              <a:lnSpc>
                <a:spcPct val="115000"/>
              </a:lnSpc>
              <a:spcBef>
                <a:spcPts val="1600"/>
              </a:spcBef>
              <a:spcAft>
                <a:spcPts val="0"/>
              </a:spcAft>
              <a:buSzPts val="1200"/>
              <a:buNone/>
              <a:defRPr sz="1400"/>
            </a:lvl6pPr>
            <a:lvl7pPr lvl="6" algn="l">
              <a:lnSpc>
                <a:spcPct val="115000"/>
              </a:lnSpc>
              <a:spcBef>
                <a:spcPts val="1600"/>
              </a:spcBef>
              <a:spcAft>
                <a:spcPts val="0"/>
              </a:spcAft>
              <a:buSzPts val="1200"/>
              <a:buNone/>
              <a:defRPr sz="1400"/>
            </a:lvl7pPr>
            <a:lvl8pPr lvl="7" algn="l">
              <a:lnSpc>
                <a:spcPct val="115000"/>
              </a:lnSpc>
              <a:spcBef>
                <a:spcPts val="1600"/>
              </a:spcBef>
              <a:spcAft>
                <a:spcPts val="0"/>
              </a:spcAft>
              <a:buSzPts val="1200"/>
              <a:buNone/>
              <a:defRPr sz="1400"/>
            </a:lvl8pPr>
            <a:lvl9pPr lvl="8" algn="l">
              <a:lnSpc>
                <a:spcPct val="115000"/>
              </a:lnSpc>
              <a:spcBef>
                <a:spcPts val="1600"/>
              </a:spcBef>
              <a:spcAft>
                <a:spcPts val="1600"/>
              </a:spcAft>
              <a:buSzPts val="1200"/>
              <a:buNone/>
              <a:defRPr sz="1400"/>
            </a:lvl9pPr>
          </a:lstStyle>
          <a:p>
            <a:endParaRPr/>
          </a:p>
        </p:txBody>
      </p:sp>
      <p:sp>
        <p:nvSpPr>
          <p:cNvPr id="26" name="Google Shape;26;p28"/>
          <p:cNvSpPr txBox="1">
            <a:spLocks noGrp="1"/>
          </p:cNvSpPr>
          <p:nvPr>
            <p:ph type="title" idx="6"/>
          </p:nvPr>
        </p:nvSpPr>
        <p:spPr>
          <a:xfrm>
            <a:off x="6100575" y="2878082"/>
            <a:ext cx="2339100" cy="421500"/>
          </a:xfrm>
          <a:prstGeom prst="rect">
            <a:avLst/>
          </a:prstGeom>
          <a:noFill/>
          <a:ln>
            <a:noFill/>
          </a:ln>
        </p:spPr>
        <p:txBody>
          <a:bodyPr spcFirstLastPara="1" wrap="square" lIns="0" tIns="0" rIns="0" bIns="0" anchor="ctr" anchorCtr="0">
            <a:noAutofit/>
          </a:bodyPr>
          <a:lstStyle>
            <a:lvl1pPr marR="72000" lvl="0" algn="l">
              <a:lnSpc>
                <a:spcPct val="100000"/>
              </a:lnSpc>
              <a:spcBef>
                <a:spcPts val="0"/>
              </a:spcBef>
              <a:spcAft>
                <a:spcPts val="0"/>
              </a:spcAft>
              <a:buSzPts val="1400"/>
              <a:buNone/>
              <a:defRPr sz="2400" i="0"/>
            </a:lvl1pPr>
            <a:lvl2pPr lvl="1" algn="l">
              <a:lnSpc>
                <a:spcPct val="100000"/>
              </a:lnSpc>
              <a:spcBef>
                <a:spcPts val="0"/>
              </a:spcBef>
              <a:spcAft>
                <a:spcPts val="0"/>
              </a:spcAft>
              <a:buSzPts val="1400"/>
              <a:buNone/>
              <a:defRPr sz="1400"/>
            </a:lvl2pPr>
            <a:lvl3pPr lvl="2" algn="l">
              <a:lnSpc>
                <a:spcPct val="100000"/>
              </a:lnSpc>
              <a:spcBef>
                <a:spcPts val="0"/>
              </a:spcBef>
              <a:spcAft>
                <a:spcPts val="0"/>
              </a:spcAft>
              <a:buSzPts val="1400"/>
              <a:buNone/>
              <a:defRPr sz="1400"/>
            </a:lvl3pPr>
            <a:lvl4pPr lvl="3" algn="l">
              <a:lnSpc>
                <a:spcPct val="100000"/>
              </a:lnSpc>
              <a:spcBef>
                <a:spcPts val="0"/>
              </a:spcBef>
              <a:spcAft>
                <a:spcPts val="0"/>
              </a:spcAft>
              <a:buSzPts val="1400"/>
              <a:buNone/>
              <a:defRPr sz="1400"/>
            </a:lvl4pPr>
            <a:lvl5pPr lvl="4" algn="l">
              <a:lnSpc>
                <a:spcPct val="100000"/>
              </a:lnSpc>
              <a:spcBef>
                <a:spcPts val="0"/>
              </a:spcBef>
              <a:spcAft>
                <a:spcPts val="0"/>
              </a:spcAft>
              <a:buSzPts val="1400"/>
              <a:buNone/>
              <a:defRPr sz="1400"/>
            </a:lvl5pPr>
            <a:lvl6pPr lvl="5" algn="l">
              <a:lnSpc>
                <a:spcPct val="100000"/>
              </a:lnSpc>
              <a:spcBef>
                <a:spcPts val="0"/>
              </a:spcBef>
              <a:spcAft>
                <a:spcPts val="0"/>
              </a:spcAft>
              <a:buSzPts val="1400"/>
              <a:buNone/>
              <a:defRPr sz="1400"/>
            </a:lvl6pPr>
            <a:lvl7pPr lvl="6" algn="l">
              <a:lnSpc>
                <a:spcPct val="100000"/>
              </a:lnSpc>
              <a:spcBef>
                <a:spcPts val="0"/>
              </a:spcBef>
              <a:spcAft>
                <a:spcPts val="0"/>
              </a:spcAft>
              <a:buSzPts val="1400"/>
              <a:buNone/>
              <a:defRPr sz="1400"/>
            </a:lvl7pPr>
            <a:lvl8pPr lvl="7" algn="l">
              <a:lnSpc>
                <a:spcPct val="100000"/>
              </a:lnSpc>
              <a:spcBef>
                <a:spcPts val="0"/>
              </a:spcBef>
              <a:spcAft>
                <a:spcPts val="0"/>
              </a:spcAft>
              <a:buSzPts val="1400"/>
              <a:buNone/>
              <a:defRPr sz="1400"/>
            </a:lvl8pPr>
            <a:lvl9pPr lvl="8" algn="l">
              <a:lnSpc>
                <a:spcPct val="100000"/>
              </a:lnSpc>
              <a:spcBef>
                <a:spcPts val="0"/>
              </a:spcBef>
              <a:spcAft>
                <a:spcPts val="0"/>
              </a:spcAft>
              <a:buSzPts val="1400"/>
              <a:buNone/>
              <a:defRPr sz="1400"/>
            </a:lvl9pPr>
          </a:lstStyle>
          <a:p>
            <a:endParaRPr/>
          </a:p>
        </p:txBody>
      </p:sp>
      <p:sp>
        <p:nvSpPr>
          <p:cNvPr id="27" name="Google Shape;27;p28"/>
          <p:cNvSpPr txBox="1">
            <a:spLocks noGrp="1"/>
          </p:cNvSpPr>
          <p:nvPr>
            <p:ph type="subTitle" idx="7"/>
          </p:nvPr>
        </p:nvSpPr>
        <p:spPr>
          <a:xfrm>
            <a:off x="6100575" y="3205057"/>
            <a:ext cx="2339100" cy="644700"/>
          </a:xfrm>
          <a:prstGeom prst="rect">
            <a:avLst/>
          </a:prstGeom>
          <a:noFill/>
          <a:ln>
            <a:noFill/>
          </a:ln>
        </p:spPr>
        <p:txBody>
          <a:bodyPr spcFirstLastPara="1" wrap="square" lIns="91425" tIns="91425" rIns="91425" bIns="91425" anchor="t" anchorCtr="0">
            <a:noAutofit/>
          </a:bodyPr>
          <a:lstStyle>
            <a:lvl1pPr lvl="0" algn="l">
              <a:lnSpc>
                <a:spcPct val="115000"/>
              </a:lnSpc>
              <a:spcBef>
                <a:spcPts val="0"/>
              </a:spcBef>
              <a:spcAft>
                <a:spcPts val="0"/>
              </a:spcAft>
              <a:buSzPts val="1200"/>
              <a:buNone/>
              <a:defRPr sz="1400"/>
            </a:lvl1pPr>
            <a:lvl2pPr lvl="1" algn="l">
              <a:lnSpc>
                <a:spcPct val="115000"/>
              </a:lnSpc>
              <a:spcBef>
                <a:spcPts val="1600"/>
              </a:spcBef>
              <a:spcAft>
                <a:spcPts val="0"/>
              </a:spcAft>
              <a:buSzPts val="1200"/>
              <a:buNone/>
              <a:defRPr sz="1400"/>
            </a:lvl2pPr>
            <a:lvl3pPr lvl="2" algn="l">
              <a:lnSpc>
                <a:spcPct val="115000"/>
              </a:lnSpc>
              <a:spcBef>
                <a:spcPts val="1600"/>
              </a:spcBef>
              <a:spcAft>
                <a:spcPts val="0"/>
              </a:spcAft>
              <a:buSzPts val="1200"/>
              <a:buNone/>
              <a:defRPr sz="1400"/>
            </a:lvl3pPr>
            <a:lvl4pPr lvl="3" algn="l">
              <a:lnSpc>
                <a:spcPct val="115000"/>
              </a:lnSpc>
              <a:spcBef>
                <a:spcPts val="1600"/>
              </a:spcBef>
              <a:spcAft>
                <a:spcPts val="0"/>
              </a:spcAft>
              <a:buSzPts val="1200"/>
              <a:buNone/>
              <a:defRPr sz="1400"/>
            </a:lvl4pPr>
            <a:lvl5pPr lvl="4" algn="l">
              <a:lnSpc>
                <a:spcPct val="115000"/>
              </a:lnSpc>
              <a:spcBef>
                <a:spcPts val="1600"/>
              </a:spcBef>
              <a:spcAft>
                <a:spcPts val="0"/>
              </a:spcAft>
              <a:buSzPts val="1200"/>
              <a:buNone/>
              <a:defRPr sz="1400"/>
            </a:lvl5pPr>
            <a:lvl6pPr lvl="5" algn="l">
              <a:lnSpc>
                <a:spcPct val="115000"/>
              </a:lnSpc>
              <a:spcBef>
                <a:spcPts val="1600"/>
              </a:spcBef>
              <a:spcAft>
                <a:spcPts val="0"/>
              </a:spcAft>
              <a:buSzPts val="1200"/>
              <a:buNone/>
              <a:defRPr sz="1400"/>
            </a:lvl6pPr>
            <a:lvl7pPr lvl="6" algn="l">
              <a:lnSpc>
                <a:spcPct val="115000"/>
              </a:lnSpc>
              <a:spcBef>
                <a:spcPts val="1600"/>
              </a:spcBef>
              <a:spcAft>
                <a:spcPts val="0"/>
              </a:spcAft>
              <a:buSzPts val="1200"/>
              <a:buNone/>
              <a:defRPr sz="1400"/>
            </a:lvl7pPr>
            <a:lvl8pPr lvl="7" algn="l">
              <a:lnSpc>
                <a:spcPct val="115000"/>
              </a:lnSpc>
              <a:spcBef>
                <a:spcPts val="1600"/>
              </a:spcBef>
              <a:spcAft>
                <a:spcPts val="0"/>
              </a:spcAft>
              <a:buSzPts val="1200"/>
              <a:buNone/>
              <a:defRPr sz="1400"/>
            </a:lvl8pPr>
            <a:lvl9pPr lvl="8" algn="l">
              <a:lnSpc>
                <a:spcPct val="115000"/>
              </a:lnSpc>
              <a:spcBef>
                <a:spcPts val="1600"/>
              </a:spcBef>
              <a:spcAft>
                <a:spcPts val="1600"/>
              </a:spcAft>
              <a:buSzPts val="1200"/>
              <a:buNone/>
              <a:defRPr sz="1400"/>
            </a:lvl9pPr>
          </a:lstStyle>
          <a:p>
            <a:endParaRPr/>
          </a:p>
        </p:txBody>
      </p:sp>
      <p:sp>
        <p:nvSpPr>
          <p:cNvPr id="28" name="Google Shape;28;p28"/>
          <p:cNvSpPr txBox="1">
            <a:spLocks noGrp="1"/>
          </p:cNvSpPr>
          <p:nvPr>
            <p:ph type="title" idx="8"/>
          </p:nvPr>
        </p:nvSpPr>
        <p:spPr>
          <a:xfrm>
            <a:off x="1959337" y="3164300"/>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9" name="Google Shape;29;p28"/>
          <p:cNvSpPr txBox="1">
            <a:spLocks noGrp="1"/>
          </p:cNvSpPr>
          <p:nvPr>
            <p:ph type="title" idx="9"/>
          </p:nvPr>
        </p:nvSpPr>
        <p:spPr>
          <a:xfrm>
            <a:off x="704337" y="1730350"/>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30" name="Google Shape;30;p28"/>
          <p:cNvSpPr txBox="1">
            <a:spLocks noGrp="1"/>
          </p:cNvSpPr>
          <p:nvPr>
            <p:ph type="title" idx="13"/>
          </p:nvPr>
        </p:nvSpPr>
        <p:spPr>
          <a:xfrm>
            <a:off x="5304000" y="3183632"/>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31" name="Google Shape;31;p28"/>
          <p:cNvSpPr txBox="1">
            <a:spLocks noGrp="1"/>
          </p:cNvSpPr>
          <p:nvPr>
            <p:ph type="title" idx="14"/>
          </p:nvPr>
        </p:nvSpPr>
        <p:spPr>
          <a:xfrm>
            <a:off x="4048912" y="1719213"/>
            <a:ext cx="600000" cy="4215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800"/>
              <a:buNone/>
              <a:defRPr sz="24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2"/>
        <p:cNvGrpSpPr/>
        <p:nvPr/>
      </p:nvGrpSpPr>
      <p:grpSpPr>
        <a:xfrm>
          <a:off x="0" y="0"/>
          <a:ext cx="0" cy="0"/>
          <a:chOff x="0" y="0"/>
          <a:chExt cx="0" cy="0"/>
        </a:xfrm>
      </p:grpSpPr>
      <p:sp>
        <p:nvSpPr>
          <p:cNvPr id="33" name="Google Shape;33;p29"/>
          <p:cNvSpPr txBox="1">
            <a:spLocks noGrp="1"/>
          </p:cNvSpPr>
          <p:nvPr>
            <p:ph type="title"/>
          </p:nvPr>
        </p:nvSpPr>
        <p:spPr>
          <a:xfrm>
            <a:off x="522825" y="971850"/>
            <a:ext cx="3787800" cy="3199800"/>
          </a:xfrm>
          <a:prstGeom prst="rect">
            <a:avLst/>
          </a:prstGeom>
          <a:no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4200"/>
              <a:buNone/>
              <a:defRPr sz="60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4" name="Google Shape;34;p29"/>
          <p:cNvSpPr txBox="1">
            <a:spLocks noGrp="1"/>
          </p:cNvSpPr>
          <p:nvPr>
            <p:ph type="subTitle" idx="1"/>
          </p:nvPr>
        </p:nvSpPr>
        <p:spPr>
          <a:xfrm>
            <a:off x="4799950" y="1954200"/>
            <a:ext cx="1940100" cy="1235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5" name="Google Shape;35;p29"/>
          <p:cNvSpPr txBox="1">
            <a:spLocks noGrp="1"/>
          </p:cNvSpPr>
          <p:nvPr>
            <p:ph type="title" idx="2"/>
          </p:nvPr>
        </p:nvSpPr>
        <p:spPr>
          <a:xfrm>
            <a:off x="4849170" y="1001125"/>
            <a:ext cx="2026800" cy="181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2000"/>
              <a:buNone/>
              <a:defRPr sz="14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four columns">
  <p:cSld name="BLANK_1_1">
    <p:bg>
      <p:bgPr>
        <a:blipFill>
          <a:blip r:embed="rId2">
            <a:alphaModFix/>
          </a:blip>
          <a:stretch>
            <a:fillRect/>
          </a:stretch>
        </a:blipFill>
        <a:effectLst/>
      </p:bgPr>
    </p:bg>
    <p:spTree>
      <p:nvGrpSpPr>
        <p:cNvPr id="1" name="Shape 36"/>
        <p:cNvGrpSpPr/>
        <p:nvPr/>
      </p:nvGrpSpPr>
      <p:grpSpPr>
        <a:xfrm>
          <a:off x="0" y="0"/>
          <a:ext cx="0" cy="0"/>
          <a:chOff x="0" y="0"/>
          <a:chExt cx="0" cy="0"/>
        </a:xfrm>
      </p:grpSpPr>
      <p:sp>
        <p:nvSpPr>
          <p:cNvPr id="37" name="Google Shape;37;p30"/>
          <p:cNvSpPr txBox="1">
            <a:spLocks noGrp="1"/>
          </p:cNvSpPr>
          <p:nvPr>
            <p:ph type="subTitle" idx="1"/>
          </p:nvPr>
        </p:nvSpPr>
        <p:spPr>
          <a:xfrm>
            <a:off x="1725925" y="1894325"/>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38" name="Google Shape;38;p30"/>
          <p:cNvSpPr txBox="1">
            <a:spLocks noGrp="1"/>
          </p:cNvSpPr>
          <p:nvPr>
            <p:ph type="subTitle" idx="2"/>
          </p:nvPr>
        </p:nvSpPr>
        <p:spPr>
          <a:xfrm>
            <a:off x="5803499" y="1894325"/>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39" name="Google Shape;39;p30"/>
          <p:cNvSpPr txBox="1">
            <a:spLocks noGrp="1"/>
          </p:cNvSpPr>
          <p:nvPr>
            <p:ph type="subTitle" idx="3"/>
          </p:nvPr>
        </p:nvSpPr>
        <p:spPr>
          <a:xfrm>
            <a:off x="1725925" y="3491450"/>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40" name="Google Shape;40;p30"/>
          <p:cNvSpPr txBox="1">
            <a:spLocks noGrp="1"/>
          </p:cNvSpPr>
          <p:nvPr>
            <p:ph type="subTitle" idx="4"/>
          </p:nvPr>
        </p:nvSpPr>
        <p:spPr>
          <a:xfrm>
            <a:off x="5803499" y="3491450"/>
            <a:ext cx="2208600" cy="701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100"/>
              <a:buFont typeface="Josefin Slab"/>
              <a:buNone/>
              <a:defRPr sz="1400"/>
            </a:lvl1pPr>
            <a:lvl2pPr lvl="1"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2pPr>
            <a:lvl3pPr lvl="2"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3pPr>
            <a:lvl4pPr lvl="3"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4pPr>
            <a:lvl5pPr lvl="4"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5pPr>
            <a:lvl6pPr lvl="5"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6pPr>
            <a:lvl7pPr lvl="6"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7pPr>
            <a:lvl8pPr lvl="7"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8pPr>
            <a:lvl9pPr lvl="8" algn="ctr">
              <a:lnSpc>
                <a:spcPct val="100000"/>
              </a:lnSpc>
              <a:spcBef>
                <a:spcPts val="0"/>
              </a:spcBef>
              <a:spcAft>
                <a:spcPts val="0"/>
              </a:spcAft>
              <a:buSzPts val="1100"/>
              <a:buFont typeface="Josefin Slab"/>
              <a:buNone/>
              <a:defRPr sz="1100">
                <a:latin typeface="Josefin Slab"/>
                <a:ea typeface="Josefin Slab"/>
                <a:cs typeface="Josefin Slab"/>
                <a:sym typeface="Josefin Slab"/>
              </a:defRPr>
            </a:lvl9pPr>
          </a:lstStyle>
          <a:p>
            <a:endParaRPr/>
          </a:p>
        </p:txBody>
      </p:sp>
      <p:sp>
        <p:nvSpPr>
          <p:cNvPr id="41" name="Google Shape;41;p30"/>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31"/>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BLANK_1_1_1">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32"/>
          <p:cNvSpPr txBox="1">
            <a:spLocks noGrp="1"/>
          </p:cNvSpPr>
          <p:nvPr>
            <p:ph type="subTitle" idx="1"/>
          </p:nvPr>
        </p:nvSpPr>
        <p:spPr>
          <a:xfrm>
            <a:off x="969788"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46" name="Google Shape;46;p32"/>
          <p:cNvSpPr txBox="1">
            <a:spLocks noGrp="1"/>
          </p:cNvSpPr>
          <p:nvPr>
            <p:ph type="subTitle" idx="2"/>
          </p:nvPr>
        </p:nvSpPr>
        <p:spPr>
          <a:xfrm>
            <a:off x="5961113"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47" name="Google Shape;47;p32"/>
          <p:cNvSpPr txBox="1">
            <a:spLocks noGrp="1"/>
          </p:cNvSpPr>
          <p:nvPr>
            <p:ph type="subTitle" idx="3"/>
          </p:nvPr>
        </p:nvSpPr>
        <p:spPr>
          <a:xfrm>
            <a:off x="3465013" y="2630150"/>
            <a:ext cx="2213100" cy="109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
              <a:buNone/>
              <a:defRPr sz="1400"/>
            </a:lvl1pPr>
            <a:lvl2pPr lvl="1" algn="ctr">
              <a:lnSpc>
                <a:spcPct val="100000"/>
              </a:lnSpc>
              <a:spcBef>
                <a:spcPts val="1600"/>
              </a:spcBef>
              <a:spcAft>
                <a:spcPts val="0"/>
              </a:spcAft>
              <a:buSzPts val="1200"/>
              <a:buNone/>
              <a:defRPr sz="1400"/>
            </a:lvl2pPr>
            <a:lvl3pPr lvl="2" algn="ctr">
              <a:lnSpc>
                <a:spcPct val="100000"/>
              </a:lnSpc>
              <a:spcBef>
                <a:spcPts val="1600"/>
              </a:spcBef>
              <a:spcAft>
                <a:spcPts val="0"/>
              </a:spcAft>
              <a:buSzPts val="1200"/>
              <a:buNone/>
              <a:defRPr sz="1400"/>
            </a:lvl3pPr>
            <a:lvl4pPr lvl="3" algn="ctr">
              <a:lnSpc>
                <a:spcPct val="100000"/>
              </a:lnSpc>
              <a:spcBef>
                <a:spcPts val="1600"/>
              </a:spcBef>
              <a:spcAft>
                <a:spcPts val="0"/>
              </a:spcAft>
              <a:buSzPts val="1200"/>
              <a:buNone/>
              <a:defRPr sz="1400"/>
            </a:lvl4pPr>
            <a:lvl5pPr lvl="4" algn="ctr">
              <a:lnSpc>
                <a:spcPct val="100000"/>
              </a:lnSpc>
              <a:spcBef>
                <a:spcPts val="1600"/>
              </a:spcBef>
              <a:spcAft>
                <a:spcPts val="0"/>
              </a:spcAft>
              <a:buSzPts val="1200"/>
              <a:buNone/>
              <a:defRPr sz="1400"/>
            </a:lvl5pPr>
            <a:lvl6pPr lvl="5" algn="ctr">
              <a:lnSpc>
                <a:spcPct val="100000"/>
              </a:lnSpc>
              <a:spcBef>
                <a:spcPts val="1600"/>
              </a:spcBef>
              <a:spcAft>
                <a:spcPts val="0"/>
              </a:spcAft>
              <a:buSzPts val="1200"/>
              <a:buNone/>
              <a:defRPr sz="1400"/>
            </a:lvl6pPr>
            <a:lvl7pPr lvl="6" algn="ctr">
              <a:lnSpc>
                <a:spcPct val="100000"/>
              </a:lnSpc>
              <a:spcBef>
                <a:spcPts val="1600"/>
              </a:spcBef>
              <a:spcAft>
                <a:spcPts val="0"/>
              </a:spcAft>
              <a:buSzPts val="1200"/>
              <a:buNone/>
              <a:defRPr sz="1400"/>
            </a:lvl7pPr>
            <a:lvl8pPr lvl="7" algn="ctr">
              <a:lnSpc>
                <a:spcPct val="100000"/>
              </a:lnSpc>
              <a:spcBef>
                <a:spcPts val="1600"/>
              </a:spcBef>
              <a:spcAft>
                <a:spcPts val="0"/>
              </a:spcAft>
              <a:buSzPts val="1200"/>
              <a:buNone/>
              <a:defRPr sz="1400"/>
            </a:lvl8pPr>
            <a:lvl9pPr lvl="8" algn="ctr">
              <a:lnSpc>
                <a:spcPct val="100000"/>
              </a:lnSpc>
              <a:spcBef>
                <a:spcPts val="1600"/>
              </a:spcBef>
              <a:spcAft>
                <a:spcPts val="1600"/>
              </a:spcAft>
              <a:buSzPts val="1200"/>
              <a:buNone/>
              <a:defRPr sz="1400"/>
            </a:lvl9pPr>
          </a:lstStyle>
          <a:p>
            <a:endParaRPr/>
          </a:p>
        </p:txBody>
      </p:sp>
      <p:sp>
        <p:nvSpPr>
          <p:cNvPr id="48" name="Google Shape;48;p32"/>
          <p:cNvSpPr txBox="1">
            <a:spLocks noGrp="1"/>
          </p:cNvSpPr>
          <p:nvPr>
            <p:ph type="title"/>
          </p:nvPr>
        </p:nvSpPr>
        <p:spPr>
          <a:xfrm>
            <a:off x="960113"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49" name="Google Shape;49;p32"/>
          <p:cNvSpPr txBox="1">
            <a:spLocks noGrp="1"/>
          </p:cNvSpPr>
          <p:nvPr>
            <p:ph type="title" idx="4"/>
          </p:nvPr>
        </p:nvSpPr>
        <p:spPr>
          <a:xfrm>
            <a:off x="6628688"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50" name="Google Shape;50;p32"/>
          <p:cNvSpPr txBox="1">
            <a:spLocks noGrp="1"/>
          </p:cNvSpPr>
          <p:nvPr>
            <p:ph type="title" idx="5"/>
          </p:nvPr>
        </p:nvSpPr>
        <p:spPr>
          <a:xfrm>
            <a:off x="3805336" y="3723950"/>
            <a:ext cx="1539300" cy="4017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SzPts val="1400"/>
              <a:buNone/>
              <a:defRPr sz="1800" i="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51" name="Google Shape;51;p32"/>
          <p:cNvSpPr txBox="1">
            <a:spLocks noGrp="1"/>
          </p:cNvSpPr>
          <p:nvPr>
            <p:ph type="title" idx="6"/>
          </p:nvPr>
        </p:nvSpPr>
        <p:spPr>
          <a:xfrm>
            <a:off x="720100" y="509825"/>
            <a:ext cx="77040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9pPr>
          </a:lstStyle>
          <a:p>
            <a:endParaRPr/>
          </a:p>
        </p:txBody>
      </p:sp>
      <p:sp>
        <p:nvSpPr>
          <p:cNvPr id="7" name="Google Shape;7;p2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15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15000"/>
              </a:lnSpc>
              <a:spcBef>
                <a:spcPts val="160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15000"/>
              </a:lnSpc>
              <a:spcBef>
                <a:spcPts val="1600"/>
              </a:spcBef>
              <a:spcAft>
                <a:spcPts val="160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mailto:marcelof.condor@gmail.com" TargetMode="Externa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10.xml"/><Relationship Id="rId5" Type="http://schemas.openxmlformats.org/officeDocument/2006/relationships/image" Target="../media/image9.jp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0.jp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1.jp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10.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2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4.gif"/></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4.jpg"/><Relationship Id="rId7"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0.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35.jpg"/></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media/image38.jpg"/><Relationship Id="rId4" Type="http://schemas.openxmlformats.org/officeDocument/2006/relationships/image" Target="../media/image37.jpg"/></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image" Target="../media/image40.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3"/>
        <p:cNvGrpSpPr/>
        <p:nvPr/>
      </p:nvGrpSpPr>
      <p:grpSpPr>
        <a:xfrm>
          <a:off x="0" y="0"/>
          <a:ext cx="0" cy="0"/>
          <a:chOff x="0" y="0"/>
          <a:chExt cx="0" cy="0"/>
        </a:xfrm>
      </p:grpSpPr>
      <p:sp>
        <p:nvSpPr>
          <p:cNvPr id="94" name="Google Shape;94;p1"/>
          <p:cNvSpPr txBox="1">
            <a:spLocks noGrp="1"/>
          </p:cNvSpPr>
          <p:nvPr>
            <p:ph type="ctrTitle"/>
          </p:nvPr>
        </p:nvSpPr>
        <p:spPr>
          <a:xfrm>
            <a:off x="172278" y="1836257"/>
            <a:ext cx="4898713" cy="1470991"/>
          </a:xfrm>
          <a:prstGeom prst="rect">
            <a:avLst/>
          </a:prstGeom>
          <a:noFill/>
          <a:ln>
            <a:noFill/>
          </a:ln>
        </p:spPr>
        <p:txBody>
          <a:bodyPr spcFirstLastPara="1" wrap="square" lIns="91425" tIns="91425" rIns="91425" bIns="91425" anchor="b" anchorCtr="0">
            <a:noAutofit/>
          </a:bodyPr>
          <a:lstStyle/>
          <a:p>
            <a:pPr lvl="0"/>
            <a:r>
              <a:rPr lang="en-US" sz="4000" dirty="0" smtClean="0">
                <a:latin typeface="Rajdhani" panose="020B0604020202020204" charset="0"/>
                <a:cs typeface="Rajdhani" panose="020B0604020202020204" charset="0"/>
              </a:rPr>
              <a:t>ML and DL applied for Autonomous Vehicles</a:t>
            </a:r>
            <a:endParaRPr sz="4000" dirty="0">
              <a:latin typeface="Rajdhani"/>
              <a:ea typeface="Rajdhani"/>
              <a:cs typeface="Rajdhani"/>
              <a:sym typeface="Rajdhani"/>
            </a:endParaRPr>
          </a:p>
        </p:txBody>
      </p:sp>
      <p:sp>
        <p:nvSpPr>
          <p:cNvPr id="95" name="Google Shape;95;p1"/>
          <p:cNvSpPr txBox="1">
            <a:spLocks noGrp="1"/>
          </p:cNvSpPr>
          <p:nvPr>
            <p:ph type="subTitle" idx="1"/>
          </p:nvPr>
        </p:nvSpPr>
        <p:spPr>
          <a:xfrm>
            <a:off x="929184" y="3262813"/>
            <a:ext cx="3384900" cy="434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 sz="1700" dirty="0" smtClean="0">
                <a:latin typeface="Fira Sans Condensed Light"/>
                <a:ea typeface="Fira Sans Condensed Light"/>
                <a:cs typeface="Fira Sans Condensed Light"/>
                <a:sym typeface="Fira Sans Condensed Light"/>
              </a:rPr>
              <a:t>Applied Projects  and Development</a:t>
            </a:r>
            <a:endParaRPr sz="1700" dirty="0">
              <a:latin typeface="Fira Sans Condensed Light"/>
              <a:ea typeface="Fira Sans Condensed Light"/>
              <a:cs typeface="Fira Sans Condensed Light"/>
              <a:sym typeface="Fira Sans Condensed Light"/>
            </a:endParaRPr>
          </a:p>
        </p:txBody>
      </p:sp>
      <p:pic>
        <p:nvPicPr>
          <p:cNvPr id="96" name="Google Shape;96;p1"/>
          <p:cNvPicPr preferRelativeResize="0"/>
          <p:nvPr/>
        </p:nvPicPr>
        <p:blipFill rotWithShape="1">
          <a:blip r:embed="rId4">
            <a:alphaModFix/>
          </a:blip>
          <a:srcRect l="6664" t="4858" r="6219" b="5495"/>
          <a:stretch/>
        </p:blipFill>
        <p:spPr>
          <a:xfrm>
            <a:off x="4046050" y="411988"/>
            <a:ext cx="4197350" cy="4319530"/>
          </a:xfrm>
          <a:prstGeom prst="rect">
            <a:avLst/>
          </a:prstGeom>
          <a:noFill/>
          <a:ln>
            <a:noFill/>
          </a:ln>
        </p:spPr>
      </p:pic>
      <p:sp>
        <p:nvSpPr>
          <p:cNvPr id="5" name="Google Shape;94;p1"/>
          <p:cNvSpPr txBox="1">
            <a:spLocks/>
          </p:cNvSpPr>
          <p:nvPr/>
        </p:nvSpPr>
        <p:spPr>
          <a:xfrm>
            <a:off x="1199870" y="3619647"/>
            <a:ext cx="7043530" cy="150412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5200"/>
              <a:buFont typeface="Rajdhani"/>
              <a:buNone/>
              <a:defRPr sz="7200" b="1" i="0" u="none" strike="noStrike" cap="none">
                <a:solidFill>
                  <a:schemeClr val="lt2"/>
                </a:solidFill>
                <a:latin typeface="Anton"/>
                <a:ea typeface="Anton"/>
                <a:cs typeface="Anton"/>
                <a:sym typeface="Anton"/>
              </a:defRPr>
            </a:lvl1pPr>
            <a:lvl2pPr marR="0" lvl="1"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9pPr>
          </a:lstStyle>
          <a:p>
            <a:pPr algn="ctr"/>
            <a:r>
              <a:rPr lang="en-US" sz="2600" dirty="0" smtClean="0">
                <a:latin typeface="Rajdhani" panose="020B0604020202020204" charset="0"/>
                <a:cs typeface="Rajdhani" panose="020B0604020202020204" charset="0"/>
              </a:rPr>
              <a:t>Marcelo Fernando </a:t>
            </a:r>
            <a:r>
              <a:rPr lang="en-US" sz="2600" dirty="0" err="1" smtClean="0">
                <a:latin typeface="Rajdhani" panose="020B0604020202020204" charset="0"/>
                <a:cs typeface="Rajdhani" panose="020B0604020202020204" charset="0"/>
              </a:rPr>
              <a:t>Condori</a:t>
            </a:r>
            <a:r>
              <a:rPr lang="en-US" sz="2600" dirty="0" smtClean="0">
                <a:latin typeface="Rajdhani" panose="020B0604020202020204" charset="0"/>
                <a:cs typeface="Rajdhani" panose="020B0604020202020204" charset="0"/>
              </a:rPr>
              <a:t> Mendoza</a:t>
            </a:r>
          </a:p>
          <a:p>
            <a:pPr algn="ctr"/>
            <a:r>
              <a:rPr lang="en-US" sz="2600" dirty="0" smtClean="0">
                <a:latin typeface="Rajdhani" panose="020B0604020202020204" charset="0"/>
                <a:ea typeface="Rajdhani"/>
                <a:cs typeface="Rajdhani" panose="020B0604020202020204" charset="0"/>
                <a:sym typeface="Rajdhani"/>
                <a:hlinkClick r:id="rId5"/>
              </a:rPr>
              <a:t>marcelof.condor@gmail.com</a:t>
            </a:r>
            <a:endParaRPr lang="en-US" sz="2600" dirty="0" smtClean="0">
              <a:latin typeface="Rajdhani" panose="020B0604020202020204" charset="0"/>
              <a:ea typeface="Rajdhani"/>
              <a:cs typeface="Rajdhani" panose="020B0604020202020204" charset="0"/>
              <a:sym typeface="Rajdhani"/>
            </a:endParaRPr>
          </a:p>
          <a:p>
            <a:pPr algn="ctr"/>
            <a:r>
              <a:rPr lang="en-US" sz="1400" dirty="0" smtClean="0">
                <a:latin typeface="Rajdhani" panose="020B0604020202020204" charset="0"/>
                <a:ea typeface="Rajdhani"/>
                <a:cs typeface="Rajdhani" panose="020B0604020202020204" charset="0"/>
                <a:sym typeface="Rajdhani"/>
              </a:rPr>
              <a:t>LinkedIn</a:t>
            </a:r>
            <a:r>
              <a:rPr lang="en-US" sz="1400" dirty="0">
                <a:latin typeface="Rajdhani" panose="020B0604020202020204" charset="0"/>
                <a:ea typeface="Rajdhani"/>
                <a:cs typeface="Rajdhani" panose="020B0604020202020204" charset="0"/>
                <a:sym typeface="Rajdhani"/>
              </a:rPr>
              <a:t>: https://www.linkedin.com/in/marcelo-fernando-condori-mendoza-46131645</a:t>
            </a:r>
            <a:r>
              <a:rPr lang="en-US" sz="1400" dirty="0" smtClean="0">
                <a:latin typeface="Rajdhani" panose="020B0604020202020204" charset="0"/>
                <a:ea typeface="Rajdhani"/>
                <a:cs typeface="Rajdhani" panose="020B0604020202020204" charset="0"/>
                <a:sym typeface="Rajdhani"/>
              </a:rPr>
              <a:t>/</a:t>
            </a:r>
          </a:p>
        </p:txBody>
      </p:sp>
      <p:sp>
        <p:nvSpPr>
          <p:cNvPr id="6" name="Google Shape;94;p1"/>
          <p:cNvSpPr txBox="1">
            <a:spLocks/>
          </p:cNvSpPr>
          <p:nvPr/>
        </p:nvSpPr>
        <p:spPr>
          <a:xfrm>
            <a:off x="172278" y="209066"/>
            <a:ext cx="8428383" cy="147099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5200"/>
              <a:buFont typeface="Rajdhani"/>
              <a:buNone/>
              <a:defRPr sz="7200" b="1" i="0" u="none" strike="noStrike" cap="none">
                <a:solidFill>
                  <a:schemeClr val="lt2"/>
                </a:solidFill>
                <a:latin typeface="Anton"/>
                <a:ea typeface="Anton"/>
                <a:cs typeface="Anton"/>
                <a:sym typeface="Anton"/>
              </a:defRPr>
            </a:lvl1pPr>
            <a:lvl2pPr marR="0" lvl="1"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2pPr>
            <a:lvl3pPr marR="0" lvl="2"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3pPr>
            <a:lvl4pPr marR="0" lvl="3"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4pPr>
            <a:lvl5pPr marR="0" lvl="4"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5pPr>
            <a:lvl6pPr marR="0" lvl="5"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6pPr>
            <a:lvl7pPr marR="0" lvl="6"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7pPr>
            <a:lvl8pPr marR="0" lvl="7"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8pPr>
            <a:lvl9pPr marR="0" lvl="8" algn="ctr" rtl="0">
              <a:lnSpc>
                <a:spcPct val="100000"/>
              </a:lnSpc>
              <a:spcBef>
                <a:spcPts val="0"/>
              </a:spcBef>
              <a:spcAft>
                <a:spcPts val="0"/>
              </a:spcAft>
              <a:buClr>
                <a:schemeClr val="lt2"/>
              </a:buClr>
              <a:buSzPts val="5200"/>
              <a:buFont typeface="Rajdhani"/>
              <a:buNone/>
              <a:defRPr sz="5200" b="1" i="0" u="none" strike="noStrike" cap="none">
                <a:solidFill>
                  <a:schemeClr val="lt2"/>
                </a:solidFill>
                <a:latin typeface="Rajdhani"/>
                <a:ea typeface="Rajdhani"/>
                <a:cs typeface="Rajdhani"/>
                <a:sym typeface="Rajdhani"/>
              </a:defRPr>
            </a:lvl9pPr>
          </a:lstStyle>
          <a:p>
            <a:pPr algn="ctr"/>
            <a:r>
              <a:rPr lang="en-US" sz="4800" dirty="0" err="1"/>
              <a:t>PyData</a:t>
            </a:r>
            <a:r>
              <a:rPr lang="en-US" sz="4800" dirty="0"/>
              <a:t> Global Impact Community Get-Together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7"/>
        <p:cNvGrpSpPr/>
        <p:nvPr/>
      </p:nvGrpSpPr>
      <p:grpSpPr>
        <a:xfrm>
          <a:off x="0" y="0"/>
          <a:ext cx="0" cy="0"/>
          <a:chOff x="0" y="0"/>
          <a:chExt cx="0" cy="0"/>
        </a:xfrm>
      </p:grpSpPr>
      <p:sp>
        <p:nvSpPr>
          <p:cNvPr id="448" name="Google Shape;448;p21"/>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smtClean="0"/>
              <a:t>Executing</a:t>
            </a:r>
            <a:r>
              <a:rPr lang="en" dirty="0" smtClean="0"/>
              <a:t> </a:t>
            </a:r>
            <a:r>
              <a:rPr lang="en" dirty="0"/>
              <a:t>Carla 0.9.9.4</a:t>
            </a:r>
            <a:endParaRPr dirty="0"/>
          </a:p>
        </p:txBody>
      </p:sp>
      <p:grpSp>
        <p:nvGrpSpPr>
          <p:cNvPr id="449" name="Google Shape;449;p21"/>
          <p:cNvGrpSpPr/>
          <p:nvPr/>
        </p:nvGrpSpPr>
        <p:grpSpPr>
          <a:xfrm>
            <a:off x="658434" y="1554876"/>
            <a:ext cx="3146824" cy="2476650"/>
            <a:chOff x="3578510" y="1419647"/>
            <a:chExt cx="4021500" cy="3062887"/>
          </a:xfrm>
        </p:grpSpPr>
        <p:sp>
          <p:nvSpPr>
            <p:cNvPr id="450" name="Google Shape;450;p21"/>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21"/>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2" name="Google Shape;452;p21"/>
            <p:cNvGrpSpPr/>
            <p:nvPr/>
          </p:nvGrpSpPr>
          <p:grpSpPr>
            <a:xfrm>
              <a:off x="3605853" y="1447364"/>
              <a:ext cx="3966900" cy="3035170"/>
              <a:chOff x="3605853" y="1447364"/>
              <a:chExt cx="3966900" cy="3035170"/>
            </a:xfrm>
          </p:grpSpPr>
          <p:sp>
            <p:nvSpPr>
              <p:cNvPr id="453" name="Google Shape;453;p21"/>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21"/>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55" name="Google Shape;455;p21"/>
            <p:cNvCxnSpPr/>
            <p:nvPr/>
          </p:nvCxnSpPr>
          <p:spPr>
            <a:xfrm>
              <a:off x="4915750" y="4433452"/>
              <a:ext cx="1353300" cy="0"/>
            </a:xfrm>
            <a:prstGeom prst="straightConnector1">
              <a:avLst/>
            </a:prstGeom>
            <a:noFill/>
            <a:ln w="19050" cap="flat" cmpd="sng">
              <a:solidFill>
                <a:schemeClr val="lt2"/>
              </a:solidFill>
              <a:prstDash val="solid"/>
              <a:round/>
              <a:headEnd type="none" w="sm" len="sm"/>
              <a:tailEnd type="none" w="sm" len="sm"/>
            </a:ln>
          </p:spPr>
        </p:cxnSp>
      </p:grpSp>
      <p:pic>
        <p:nvPicPr>
          <p:cNvPr id="456" name="Google Shape;456;p21"/>
          <p:cNvPicPr preferRelativeResize="0"/>
          <p:nvPr/>
        </p:nvPicPr>
        <p:blipFill rotWithShape="1">
          <a:blip r:embed="rId4">
            <a:alphaModFix/>
          </a:blip>
          <a:srcRect l="9617" t="23874" r="34143" b="15268"/>
          <a:stretch/>
        </p:blipFill>
        <p:spPr>
          <a:xfrm>
            <a:off x="771875" y="1714313"/>
            <a:ext cx="2919926" cy="1714851"/>
          </a:xfrm>
          <a:prstGeom prst="rect">
            <a:avLst/>
          </a:prstGeom>
          <a:noFill/>
          <a:ln>
            <a:noFill/>
          </a:ln>
        </p:spPr>
      </p:pic>
      <p:sp>
        <p:nvSpPr>
          <p:cNvPr id="457" name="Google Shape;457;p21"/>
          <p:cNvSpPr txBox="1">
            <a:spLocks noGrp="1"/>
          </p:cNvSpPr>
          <p:nvPr>
            <p:ph type="subTitle" idx="4294967295"/>
          </p:nvPr>
        </p:nvSpPr>
        <p:spPr>
          <a:xfrm flipH="1">
            <a:off x="5420633" y="4112579"/>
            <a:ext cx="3227100" cy="517800"/>
          </a:xfrm>
          <a:prstGeom prst="rect">
            <a:avLst/>
          </a:prstGeom>
          <a:noFill/>
          <a:ln>
            <a:noFill/>
          </a:ln>
        </p:spPr>
        <p:txBody>
          <a:bodyPr spcFirstLastPara="1" wrap="square" lIns="91425" tIns="274300" rIns="91425" bIns="91425" anchor="ctr" anchorCtr="0">
            <a:noAutofit/>
          </a:bodyPr>
          <a:lstStyle/>
          <a:p>
            <a:pPr marL="0" marR="0" lvl="0" indent="0" algn="ctr" rtl="0">
              <a:lnSpc>
                <a:spcPct val="100000"/>
              </a:lnSpc>
              <a:spcBef>
                <a:spcPts val="0"/>
              </a:spcBef>
              <a:spcAft>
                <a:spcPts val="1600"/>
              </a:spcAft>
              <a:buClr>
                <a:schemeClr val="lt2"/>
              </a:buClr>
              <a:buSzPts val="1200"/>
              <a:buFont typeface="Fira Sans Condensed Light"/>
              <a:buNone/>
            </a:pPr>
            <a:r>
              <a:rPr lang="en" b="1" dirty="0">
                <a:solidFill>
                  <a:srgbClr val="FFFFFF"/>
                </a:solidFill>
                <a:latin typeface="Arial"/>
                <a:ea typeface="Arial"/>
                <a:cs typeface="Arial"/>
              </a:rPr>
              <a:t>Visualizing the Trial of </a:t>
            </a:r>
            <a:r>
              <a:rPr lang="en" b="1" dirty="0">
                <a:solidFill>
                  <a:srgbClr val="FFFFFF"/>
                </a:solidFill>
                <a:latin typeface="Arial"/>
                <a:ea typeface="Arial"/>
                <a:cs typeface="Arial"/>
                <a:sym typeface="Arial"/>
              </a:rPr>
              <a:t>Carla </a:t>
            </a:r>
            <a:r>
              <a:rPr lang="en" b="1" dirty="0">
                <a:solidFill>
                  <a:srgbClr val="FFFFFF"/>
                </a:solidFill>
                <a:latin typeface="Arial"/>
                <a:ea typeface="Arial"/>
                <a:cs typeface="Arial"/>
                <a:sym typeface="Arial"/>
              </a:rPr>
              <a:t>0.9.9.4</a:t>
            </a:r>
            <a:endParaRPr sz="1600" b="0" i="0" u="none" strike="noStrike" cap="none" dirty="0">
              <a:solidFill>
                <a:srgbClr val="FFFFFF"/>
              </a:solidFill>
              <a:latin typeface="Fira Sans Condensed Light"/>
              <a:ea typeface="Fira Sans Condensed Light"/>
              <a:cs typeface="Fira Sans Condensed Light"/>
              <a:sym typeface="Fira Sans Condensed Light"/>
            </a:endParaRPr>
          </a:p>
        </p:txBody>
      </p:sp>
      <p:cxnSp>
        <p:nvCxnSpPr>
          <p:cNvPr id="458" name="Google Shape;458;p21"/>
          <p:cNvCxnSpPr/>
          <p:nvPr/>
        </p:nvCxnSpPr>
        <p:spPr>
          <a:xfrm>
            <a:off x="4572100" y="2477900"/>
            <a:ext cx="0" cy="630600"/>
          </a:xfrm>
          <a:prstGeom prst="straightConnector1">
            <a:avLst/>
          </a:prstGeom>
          <a:noFill/>
          <a:ln w="19050" cap="flat" cmpd="sng">
            <a:solidFill>
              <a:schemeClr val="lt2"/>
            </a:solidFill>
            <a:prstDash val="solid"/>
            <a:round/>
            <a:headEnd type="oval" w="med" len="med"/>
            <a:tailEnd type="oval" w="med" len="med"/>
          </a:ln>
        </p:spPr>
      </p:cxnSp>
      <p:grpSp>
        <p:nvGrpSpPr>
          <p:cNvPr id="459" name="Google Shape;459;p21"/>
          <p:cNvGrpSpPr/>
          <p:nvPr/>
        </p:nvGrpSpPr>
        <p:grpSpPr>
          <a:xfrm>
            <a:off x="5546091" y="1554875"/>
            <a:ext cx="2978725" cy="2476650"/>
            <a:chOff x="3578510" y="1419647"/>
            <a:chExt cx="4021500" cy="3062887"/>
          </a:xfrm>
        </p:grpSpPr>
        <p:sp>
          <p:nvSpPr>
            <p:cNvPr id="460" name="Google Shape;460;p21"/>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21"/>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62" name="Google Shape;462;p21"/>
            <p:cNvGrpSpPr/>
            <p:nvPr/>
          </p:nvGrpSpPr>
          <p:grpSpPr>
            <a:xfrm>
              <a:off x="3605853" y="1447364"/>
              <a:ext cx="3966900" cy="3035170"/>
              <a:chOff x="3605853" y="1447364"/>
              <a:chExt cx="3966900" cy="3035170"/>
            </a:xfrm>
          </p:grpSpPr>
          <p:sp>
            <p:nvSpPr>
              <p:cNvPr id="463" name="Google Shape;463;p21"/>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21"/>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65" name="Google Shape;465;p21"/>
            <p:cNvCxnSpPr/>
            <p:nvPr/>
          </p:nvCxnSpPr>
          <p:spPr>
            <a:xfrm>
              <a:off x="4915750" y="4433452"/>
              <a:ext cx="1353300" cy="0"/>
            </a:xfrm>
            <a:prstGeom prst="straightConnector1">
              <a:avLst/>
            </a:prstGeom>
            <a:noFill/>
            <a:ln w="19050" cap="flat" cmpd="sng">
              <a:solidFill>
                <a:schemeClr val="lt2"/>
              </a:solidFill>
              <a:prstDash val="solid"/>
              <a:round/>
              <a:headEnd type="none" w="sm" len="sm"/>
              <a:tailEnd type="none" w="sm" len="sm"/>
            </a:ln>
          </p:spPr>
        </p:cxnSp>
      </p:grpSp>
      <p:pic>
        <p:nvPicPr>
          <p:cNvPr id="466" name="Google Shape;466;p21"/>
          <p:cNvPicPr preferRelativeResize="0"/>
          <p:nvPr/>
        </p:nvPicPr>
        <p:blipFill rotWithShape="1">
          <a:blip r:embed="rId5">
            <a:alphaModFix/>
          </a:blip>
          <a:srcRect l="8431" t="8311" r="4285" b="-2757"/>
          <a:stretch/>
        </p:blipFill>
        <p:spPr>
          <a:xfrm>
            <a:off x="5655325" y="1664580"/>
            <a:ext cx="2763787" cy="183632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0"/>
        <p:cNvGrpSpPr/>
        <p:nvPr/>
      </p:nvGrpSpPr>
      <p:grpSpPr>
        <a:xfrm>
          <a:off x="0" y="0"/>
          <a:ext cx="0" cy="0"/>
          <a:chOff x="0" y="0"/>
          <a:chExt cx="0" cy="0"/>
        </a:xfrm>
      </p:grpSpPr>
      <p:sp>
        <p:nvSpPr>
          <p:cNvPr id="471" name="Google Shape;471;gf9f21af570_2_350"/>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smtClean="0"/>
              <a:t>Executing </a:t>
            </a:r>
            <a:r>
              <a:rPr lang="en" dirty="0"/>
              <a:t>Carla 0.6.0 - 0.8.3</a:t>
            </a:r>
            <a:endParaRPr dirty="0"/>
          </a:p>
        </p:txBody>
      </p:sp>
      <p:grpSp>
        <p:nvGrpSpPr>
          <p:cNvPr id="472" name="Google Shape;472;gf9f21af570_2_350"/>
          <p:cNvGrpSpPr/>
          <p:nvPr/>
        </p:nvGrpSpPr>
        <p:grpSpPr>
          <a:xfrm>
            <a:off x="658434" y="1554876"/>
            <a:ext cx="3146824" cy="2476650"/>
            <a:chOff x="3578510" y="1419647"/>
            <a:chExt cx="4021500" cy="3062887"/>
          </a:xfrm>
        </p:grpSpPr>
        <p:sp>
          <p:nvSpPr>
            <p:cNvPr id="473" name="Google Shape;473;gf9f21af570_2_350"/>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gf9f21af570_2_350"/>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75" name="Google Shape;475;gf9f21af570_2_350"/>
            <p:cNvGrpSpPr/>
            <p:nvPr/>
          </p:nvGrpSpPr>
          <p:grpSpPr>
            <a:xfrm>
              <a:off x="3605853" y="1447364"/>
              <a:ext cx="3966900" cy="3035170"/>
              <a:chOff x="3605853" y="1447364"/>
              <a:chExt cx="3966900" cy="3035170"/>
            </a:xfrm>
          </p:grpSpPr>
          <p:sp>
            <p:nvSpPr>
              <p:cNvPr id="476" name="Google Shape;476;gf9f21af570_2_350"/>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gf9f21af570_2_350"/>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78" name="Google Shape;478;gf9f21af570_2_350"/>
            <p:cNvCxnSpPr/>
            <p:nvPr/>
          </p:nvCxnSpPr>
          <p:spPr>
            <a:xfrm>
              <a:off x="4915750" y="4433452"/>
              <a:ext cx="1353300" cy="0"/>
            </a:xfrm>
            <a:prstGeom prst="straightConnector1">
              <a:avLst/>
            </a:prstGeom>
            <a:noFill/>
            <a:ln w="19050" cap="flat" cmpd="sng">
              <a:solidFill>
                <a:schemeClr val="lt2"/>
              </a:solidFill>
              <a:prstDash val="solid"/>
              <a:round/>
              <a:headEnd type="none" w="sm" len="sm"/>
              <a:tailEnd type="none" w="sm" len="sm"/>
            </a:ln>
          </p:spPr>
        </p:cxnSp>
      </p:grpSp>
      <p:pic>
        <p:nvPicPr>
          <p:cNvPr id="479" name="Google Shape;479;gf9f21af570_2_350"/>
          <p:cNvPicPr preferRelativeResize="0"/>
          <p:nvPr/>
        </p:nvPicPr>
        <p:blipFill rotWithShape="1">
          <a:blip r:embed="rId4">
            <a:alphaModFix/>
          </a:blip>
          <a:srcRect l="21990" t="7548" r="11691" b="18878"/>
          <a:stretch/>
        </p:blipFill>
        <p:spPr>
          <a:xfrm>
            <a:off x="771875" y="1664275"/>
            <a:ext cx="2919926" cy="1822125"/>
          </a:xfrm>
          <a:prstGeom prst="rect">
            <a:avLst/>
          </a:prstGeom>
          <a:noFill/>
          <a:ln>
            <a:noFill/>
          </a:ln>
        </p:spPr>
      </p:pic>
      <p:sp>
        <p:nvSpPr>
          <p:cNvPr id="480" name="Google Shape;480;gf9f21af570_2_350"/>
          <p:cNvSpPr txBox="1">
            <a:spLocks noGrp="1"/>
          </p:cNvSpPr>
          <p:nvPr>
            <p:ph type="subTitle" idx="4294967295"/>
          </p:nvPr>
        </p:nvSpPr>
        <p:spPr>
          <a:xfrm flipH="1">
            <a:off x="5000425" y="2393175"/>
            <a:ext cx="3227100" cy="665100"/>
          </a:xfrm>
          <a:prstGeom prst="rect">
            <a:avLst/>
          </a:prstGeom>
          <a:noFill/>
          <a:ln>
            <a:noFill/>
          </a:ln>
        </p:spPr>
        <p:txBody>
          <a:bodyPr spcFirstLastPara="1" wrap="square" lIns="91425" tIns="274300" rIns="91425" bIns="91425" anchor="ctr" anchorCtr="0">
            <a:noAutofit/>
          </a:bodyPr>
          <a:lstStyle/>
          <a:p>
            <a:pPr marL="0" lvl="0" indent="0">
              <a:lnSpc>
                <a:spcPct val="100000"/>
              </a:lnSpc>
              <a:spcAft>
                <a:spcPts val="1600"/>
              </a:spcAft>
              <a:buNone/>
            </a:pPr>
            <a:r>
              <a:rPr lang="en-US" dirty="0" smtClean="0">
                <a:solidFill>
                  <a:srgbClr val="FFFFFF"/>
                </a:solidFill>
                <a:latin typeface="Arial"/>
                <a:ea typeface="Arial"/>
                <a:cs typeface="Arial"/>
                <a:sym typeface="Arial"/>
              </a:rPr>
              <a:t>Associated bug </a:t>
            </a:r>
            <a:r>
              <a:rPr lang="en-US" dirty="0">
                <a:solidFill>
                  <a:srgbClr val="FFFFFF"/>
                </a:solidFill>
                <a:latin typeface="Arial"/>
                <a:ea typeface="Arial"/>
                <a:cs typeface="Arial"/>
                <a:sym typeface="Arial"/>
              </a:rPr>
              <a:t>on OpenGL due to </a:t>
            </a:r>
            <a:r>
              <a:rPr lang="en-US" dirty="0" smtClean="0">
                <a:solidFill>
                  <a:srgbClr val="FFFFFF"/>
                </a:solidFill>
                <a:latin typeface="Arial"/>
                <a:ea typeface="Arial"/>
                <a:cs typeface="Arial"/>
                <a:sym typeface="Arial"/>
              </a:rPr>
              <a:t>old graphics card </a:t>
            </a:r>
            <a:r>
              <a:rPr lang="en-US" dirty="0">
                <a:solidFill>
                  <a:srgbClr val="FFFFFF"/>
                </a:solidFill>
                <a:latin typeface="Arial"/>
                <a:ea typeface="Arial"/>
                <a:cs typeface="Arial"/>
                <a:sym typeface="Arial"/>
              </a:rPr>
              <a:t>version, element which helps 3D rendering.</a:t>
            </a:r>
            <a:endParaRPr lang="en-US" dirty="0">
              <a:solidFill>
                <a:srgbClr val="FFFFFF"/>
              </a:solidFill>
              <a:latin typeface="Arial"/>
              <a:ea typeface="Arial"/>
              <a:cs typeface="Arial"/>
              <a:sym typeface="Arial"/>
            </a:endParaRPr>
          </a:p>
        </p:txBody>
      </p:sp>
      <p:cxnSp>
        <p:nvCxnSpPr>
          <p:cNvPr id="481" name="Google Shape;481;gf9f21af570_2_350"/>
          <p:cNvCxnSpPr/>
          <p:nvPr/>
        </p:nvCxnSpPr>
        <p:spPr>
          <a:xfrm>
            <a:off x="4572100" y="2477900"/>
            <a:ext cx="0" cy="630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5"/>
        <p:cNvGrpSpPr/>
        <p:nvPr/>
      </p:nvGrpSpPr>
      <p:grpSpPr>
        <a:xfrm>
          <a:off x="0" y="0"/>
          <a:ext cx="0" cy="0"/>
          <a:chOff x="0" y="0"/>
          <a:chExt cx="0" cy="0"/>
        </a:xfrm>
      </p:grpSpPr>
      <p:sp>
        <p:nvSpPr>
          <p:cNvPr id="486" name="Google Shape;486;gf9f21af570_2_373"/>
          <p:cNvSpPr txBox="1">
            <a:spLocks noGrp="1"/>
          </p:cNvSpPr>
          <p:nvPr>
            <p:ph type="title"/>
          </p:nvPr>
        </p:nvSpPr>
        <p:spPr>
          <a:xfrm>
            <a:off x="720000" y="380700"/>
            <a:ext cx="7704000" cy="572700"/>
          </a:xfrm>
          <a:prstGeom prst="rect">
            <a:avLst/>
          </a:prstGeom>
          <a:noFill/>
          <a:ln>
            <a:noFill/>
          </a:ln>
        </p:spPr>
        <p:txBody>
          <a:bodyPr spcFirstLastPara="1" wrap="square" lIns="91425" tIns="91425" rIns="91425" bIns="91425" anchor="t" anchorCtr="0">
            <a:noAutofit/>
          </a:bodyPr>
          <a:lstStyle/>
          <a:p>
            <a:pPr lvl="0"/>
            <a:r>
              <a:rPr lang="en-US" sz="2500" dirty="0"/>
              <a:t>Simulation Test using Docker Tool</a:t>
            </a:r>
            <a:endParaRPr lang="en-US" sz="2500" dirty="0"/>
          </a:p>
        </p:txBody>
      </p:sp>
      <p:grpSp>
        <p:nvGrpSpPr>
          <p:cNvPr id="487" name="Google Shape;487;gf9f21af570_2_373"/>
          <p:cNvGrpSpPr/>
          <p:nvPr/>
        </p:nvGrpSpPr>
        <p:grpSpPr>
          <a:xfrm>
            <a:off x="658434" y="1554876"/>
            <a:ext cx="3146824" cy="2476650"/>
            <a:chOff x="3578510" y="1419647"/>
            <a:chExt cx="4021500" cy="3062887"/>
          </a:xfrm>
        </p:grpSpPr>
        <p:sp>
          <p:nvSpPr>
            <p:cNvPr id="488" name="Google Shape;488;gf9f21af570_2_373"/>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gf9f21af570_2_373"/>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90" name="Google Shape;490;gf9f21af570_2_373"/>
            <p:cNvGrpSpPr/>
            <p:nvPr/>
          </p:nvGrpSpPr>
          <p:grpSpPr>
            <a:xfrm>
              <a:off x="3605853" y="1447364"/>
              <a:ext cx="3966900" cy="3035170"/>
              <a:chOff x="3605853" y="1447364"/>
              <a:chExt cx="3966900" cy="3035170"/>
            </a:xfrm>
          </p:grpSpPr>
          <p:sp>
            <p:nvSpPr>
              <p:cNvPr id="491" name="Google Shape;491;gf9f21af570_2_373"/>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gf9f21af570_2_373"/>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93" name="Google Shape;493;gf9f21af570_2_373"/>
            <p:cNvCxnSpPr/>
            <p:nvPr/>
          </p:nvCxnSpPr>
          <p:spPr>
            <a:xfrm>
              <a:off x="4915750" y="4433452"/>
              <a:ext cx="1353300" cy="0"/>
            </a:xfrm>
            <a:prstGeom prst="straightConnector1">
              <a:avLst/>
            </a:prstGeom>
            <a:noFill/>
            <a:ln w="19050" cap="flat" cmpd="sng">
              <a:solidFill>
                <a:schemeClr val="lt2"/>
              </a:solidFill>
              <a:prstDash val="solid"/>
              <a:round/>
              <a:headEnd type="none" w="sm" len="sm"/>
              <a:tailEnd type="none" w="sm" len="sm"/>
            </a:ln>
          </p:spPr>
        </p:cxnSp>
      </p:grpSp>
      <p:pic>
        <p:nvPicPr>
          <p:cNvPr id="494" name="Google Shape;494;gf9f21af570_2_373"/>
          <p:cNvPicPr preferRelativeResize="0"/>
          <p:nvPr/>
        </p:nvPicPr>
        <p:blipFill rotWithShape="1">
          <a:blip r:embed="rId4">
            <a:alphaModFix/>
          </a:blip>
          <a:srcRect l="4930" r="4930"/>
          <a:stretch/>
        </p:blipFill>
        <p:spPr>
          <a:xfrm>
            <a:off x="771875" y="1664275"/>
            <a:ext cx="2919926" cy="1822125"/>
          </a:xfrm>
          <a:prstGeom prst="rect">
            <a:avLst/>
          </a:prstGeom>
          <a:noFill/>
          <a:ln>
            <a:noFill/>
          </a:ln>
        </p:spPr>
      </p:pic>
      <p:sp>
        <p:nvSpPr>
          <p:cNvPr id="495" name="Google Shape;495;gf9f21af570_2_373"/>
          <p:cNvSpPr txBox="1">
            <a:spLocks noGrp="1"/>
          </p:cNvSpPr>
          <p:nvPr>
            <p:ph type="subTitle" idx="4294967295"/>
          </p:nvPr>
        </p:nvSpPr>
        <p:spPr>
          <a:xfrm flipH="1">
            <a:off x="5000425" y="2393175"/>
            <a:ext cx="3227100" cy="665100"/>
          </a:xfrm>
          <a:prstGeom prst="rect">
            <a:avLst/>
          </a:prstGeom>
          <a:noFill/>
          <a:ln>
            <a:noFill/>
          </a:ln>
        </p:spPr>
        <p:txBody>
          <a:bodyPr spcFirstLastPara="1" wrap="square" lIns="91425" tIns="274300" rIns="91425" bIns="91425" anchor="ctr" anchorCtr="0">
            <a:noAutofit/>
          </a:bodyPr>
          <a:lstStyle/>
          <a:p>
            <a:pPr marL="0" lvl="0" indent="0">
              <a:lnSpc>
                <a:spcPct val="100000"/>
              </a:lnSpc>
              <a:spcAft>
                <a:spcPts val="1600"/>
              </a:spcAft>
              <a:buNone/>
            </a:pPr>
            <a:r>
              <a:rPr lang="en-US" dirty="0">
                <a:solidFill>
                  <a:srgbClr val="FFFFFF"/>
                </a:solidFill>
                <a:latin typeface="Arial"/>
                <a:ea typeface="Arial"/>
                <a:cs typeface="Arial"/>
                <a:sym typeface="Arial"/>
              </a:rPr>
              <a:t>Carla Simulator database execution </a:t>
            </a:r>
            <a:r>
              <a:rPr lang="en-US" dirty="0" smtClean="0">
                <a:solidFill>
                  <a:srgbClr val="FFFFFF"/>
                </a:solidFill>
                <a:latin typeface="Arial"/>
                <a:ea typeface="Arial"/>
                <a:cs typeface="Arial"/>
                <a:sym typeface="Arial"/>
              </a:rPr>
              <a:t>problem</a:t>
            </a:r>
            <a:endParaRPr lang="en-US" dirty="0">
              <a:solidFill>
                <a:srgbClr val="FFFFFF"/>
              </a:solidFill>
              <a:latin typeface="Arial"/>
              <a:ea typeface="Arial"/>
              <a:cs typeface="Arial"/>
              <a:sym typeface="Arial"/>
            </a:endParaRPr>
          </a:p>
        </p:txBody>
      </p:sp>
      <p:cxnSp>
        <p:nvCxnSpPr>
          <p:cNvPr id="496" name="Google Shape;496;gf9f21af570_2_373"/>
          <p:cNvCxnSpPr/>
          <p:nvPr/>
        </p:nvCxnSpPr>
        <p:spPr>
          <a:xfrm>
            <a:off x="4572100" y="2477900"/>
            <a:ext cx="0" cy="630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0"/>
        <p:cNvGrpSpPr/>
        <p:nvPr/>
      </p:nvGrpSpPr>
      <p:grpSpPr>
        <a:xfrm>
          <a:off x="0" y="0"/>
          <a:ext cx="0" cy="0"/>
          <a:chOff x="0" y="0"/>
          <a:chExt cx="0" cy="0"/>
        </a:xfrm>
      </p:grpSpPr>
      <p:sp>
        <p:nvSpPr>
          <p:cNvPr id="501" name="Google Shape;501;gf9f21af570_2_389"/>
          <p:cNvSpPr txBox="1">
            <a:spLocks noGrp="1"/>
          </p:cNvSpPr>
          <p:nvPr>
            <p:ph type="title"/>
          </p:nvPr>
        </p:nvSpPr>
        <p:spPr>
          <a:xfrm>
            <a:off x="720000" y="380700"/>
            <a:ext cx="7704000" cy="572700"/>
          </a:xfrm>
          <a:prstGeom prst="rect">
            <a:avLst/>
          </a:prstGeom>
          <a:noFill/>
          <a:ln>
            <a:noFill/>
          </a:ln>
        </p:spPr>
        <p:txBody>
          <a:bodyPr spcFirstLastPara="1" wrap="square" lIns="91425" tIns="91425" rIns="91425" bIns="91425" anchor="t" anchorCtr="0">
            <a:noAutofit/>
          </a:bodyPr>
          <a:lstStyle/>
          <a:p>
            <a:pPr lvl="0"/>
            <a:r>
              <a:rPr lang="en-US" sz="2500" dirty="0"/>
              <a:t>Expected </a:t>
            </a:r>
            <a:r>
              <a:rPr lang="en-US" sz="2500" dirty="0" smtClean="0"/>
              <a:t>Result Using </a:t>
            </a:r>
            <a:r>
              <a:rPr lang="en-US" sz="2500" dirty="0"/>
              <a:t>Docker</a:t>
            </a:r>
            <a:endParaRPr lang="en-US" sz="2500" dirty="0"/>
          </a:p>
        </p:txBody>
      </p:sp>
      <p:grpSp>
        <p:nvGrpSpPr>
          <p:cNvPr id="502" name="Google Shape;502;gf9f21af570_2_389"/>
          <p:cNvGrpSpPr/>
          <p:nvPr/>
        </p:nvGrpSpPr>
        <p:grpSpPr>
          <a:xfrm>
            <a:off x="658274" y="1554870"/>
            <a:ext cx="3789057" cy="3036240"/>
            <a:chOff x="3578510" y="1419647"/>
            <a:chExt cx="4021500" cy="3062887"/>
          </a:xfrm>
        </p:grpSpPr>
        <p:sp>
          <p:nvSpPr>
            <p:cNvPr id="503" name="Google Shape;503;gf9f21af570_2_389"/>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gf9f21af570_2_389"/>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05" name="Google Shape;505;gf9f21af570_2_389"/>
            <p:cNvGrpSpPr/>
            <p:nvPr/>
          </p:nvGrpSpPr>
          <p:grpSpPr>
            <a:xfrm>
              <a:off x="3605853" y="1447364"/>
              <a:ext cx="3966900" cy="3035170"/>
              <a:chOff x="3605853" y="1447364"/>
              <a:chExt cx="3966900" cy="3035170"/>
            </a:xfrm>
          </p:grpSpPr>
          <p:sp>
            <p:nvSpPr>
              <p:cNvPr id="506" name="Google Shape;506;gf9f21af570_2_389"/>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gf9f21af570_2_389"/>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08" name="Google Shape;508;gf9f21af570_2_389"/>
            <p:cNvCxnSpPr/>
            <p:nvPr/>
          </p:nvCxnSpPr>
          <p:spPr>
            <a:xfrm>
              <a:off x="4915750" y="4433452"/>
              <a:ext cx="1353300" cy="0"/>
            </a:xfrm>
            <a:prstGeom prst="straightConnector1">
              <a:avLst/>
            </a:prstGeom>
            <a:noFill/>
            <a:ln w="19050" cap="flat" cmpd="sng">
              <a:solidFill>
                <a:schemeClr val="lt2"/>
              </a:solidFill>
              <a:prstDash val="solid"/>
              <a:round/>
              <a:headEnd type="none" w="sm" len="sm"/>
              <a:tailEnd type="none" w="sm" len="sm"/>
            </a:ln>
          </p:spPr>
        </p:cxnSp>
      </p:grpSp>
      <p:pic>
        <p:nvPicPr>
          <p:cNvPr id="509" name="Google Shape;509;gf9f21af570_2_389"/>
          <p:cNvPicPr preferRelativeResize="0"/>
          <p:nvPr/>
        </p:nvPicPr>
        <p:blipFill rotWithShape="1">
          <a:blip r:embed="rId4">
            <a:alphaModFix/>
          </a:blip>
          <a:srcRect l="17457"/>
          <a:stretch/>
        </p:blipFill>
        <p:spPr>
          <a:xfrm>
            <a:off x="795022" y="1688992"/>
            <a:ext cx="3516008" cy="2233835"/>
          </a:xfrm>
          <a:prstGeom prst="rect">
            <a:avLst/>
          </a:prstGeom>
          <a:noFill/>
          <a:ln>
            <a:noFill/>
          </a:ln>
        </p:spPr>
      </p:pic>
      <p:sp>
        <p:nvSpPr>
          <p:cNvPr id="510" name="Google Shape;510;gf9f21af570_2_389"/>
          <p:cNvSpPr txBox="1">
            <a:spLocks noGrp="1"/>
          </p:cNvSpPr>
          <p:nvPr>
            <p:ph type="subTitle" idx="4294967295"/>
          </p:nvPr>
        </p:nvSpPr>
        <p:spPr>
          <a:xfrm flipH="1">
            <a:off x="5000425" y="1954696"/>
            <a:ext cx="3227100" cy="1689652"/>
          </a:xfrm>
          <a:prstGeom prst="rect">
            <a:avLst/>
          </a:prstGeom>
          <a:noFill/>
          <a:ln>
            <a:noFill/>
          </a:ln>
        </p:spPr>
        <p:txBody>
          <a:bodyPr spcFirstLastPara="1" wrap="square" lIns="91425" tIns="274300" rIns="91425" bIns="91425" anchor="ctr" anchorCtr="0">
            <a:noAutofit/>
          </a:bodyPr>
          <a:lstStyle/>
          <a:p>
            <a:pPr marL="0" lvl="0" indent="0" algn="just">
              <a:spcBef>
                <a:spcPts val="1200"/>
              </a:spcBef>
              <a:buNone/>
            </a:pPr>
            <a:r>
              <a:rPr lang="en-US" sz="1400" dirty="0">
                <a:solidFill>
                  <a:srgbClr val="FFFFFF"/>
                </a:solidFill>
                <a:latin typeface="Arial"/>
                <a:ea typeface="Arial"/>
                <a:cs typeface="Arial"/>
                <a:sym typeface="Arial"/>
              </a:rPr>
              <a:t>This option uses </a:t>
            </a:r>
            <a:r>
              <a:rPr lang="en-US" sz="1400" dirty="0" err="1">
                <a:solidFill>
                  <a:srgbClr val="FFFFFF"/>
                </a:solidFill>
                <a:latin typeface="Arial"/>
                <a:ea typeface="Arial"/>
                <a:cs typeface="Arial"/>
                <a:sym typeface="Arial"/>
              </a:rPr>
              <a:t>CarlaViz</a:t>
            </a:r>
            <a:r>
              <a:rPr lang="en-US" sz="1400" dirty="0">
                <a:solidFill>
                  <a:srgbClr val="FFFFFF"/>
                </a:solidFill>
                <a:latin typeface="Arial"/>
                <a:ea typeface="Arial"/>
                <a:cs typeface="Arial"/>
                <a:sym typeface="Arial"/>
              </a:rPr>
              <a:t> which is a plugin which allows the simulation to be viewed in a web browser. </a:t>
            </a:r>
            <a:r>
              <a:rPr lang="en-US" sz="1400" dirty="0" smtClean="0">
                <a:solidFill>
                  <a:srgbClr val="FFFFFF"/>
                </a:solidFill>
                <a:latin typeface="Arial"/>
                <a:ea typeface="Arial"/>
                <a:cs typeface="Arial"/>
                <a:sym typeface="Arial"/>
              </a:rPr>
              <a:t>Next, it </a:t>
            </a:r>
            <a:r>
              <a:rPr lang="en-US" sz="1400" dirty="0">
                <a:solidFill>
                  <a:srgbClr val="FFFFFF"/>
                </a:solidFill>
                <a:latin typeface="Arial"/>
                <a:ea typeface="Arial"/>
                <a:cs typeface="Arial"/>
                <a:sym typeface="Arial"/>
              </a:rPr>
              <a:t>performs a basic representation of the scene based on lines and polylines</a:t>
            </a:r>
            <a:r>
              <a:rPr lang="en-US" sz="1400" dirty="0" smtClean="0">
                <a:solidFill>
                  <a:srgbClr val="FFFFFF"/>
                </a:solidFill>
                <a:latin typeface="Arial"/>
                <a:ea typeface="Arial"/>
                <a:cs typeface="Arial"/>
                <a:sym typeface="Arial"/>
              </a:rPr>
              <a:t>.</a:t>
            </a:r>
            <a:endParaRPr lang="en-US" sz="1400" dirty="0">
              <a:solidFill>
                <a:srgbClr val="FFFFFF"/>
              </a:solidFill>
              <a:latin typeface="Arial"/>
              <a:ea typeface="Arial"/>
              <a:cs typeface="Arial"/>
              <a:sym typeface="Arial"/>
            </a:endParaRPr>
          </a:p>
        </p:txBody>
      </p:sp>
      <p:cxnSp>
        <p:nvCxnSpPr>
          <p:cNvPr id="511" name="Google Shape;511;gf9f21af570_2_389"/>
          <p:cNvCxnSpPr/>
          <p:nvPr/>
        </p:nvCxnSpPr>
        <p:spPr>
          <a:xfrm>
            <a:off x="4572100" y="2477900"/>
            <a:ext cx="0" cy="630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5"/>
        <p:cNvGrpSpPr/>
        <p:nvPr/>
      </p:nvGrpSpPr>
      <p:grpSpPr>
        <a:xfrm>
          <a:off x="0" y="0"/>
          <a:ext cx="0" cy="0"/>
          <a:chOff x="0" y="0"/>
          <a:chExt cx="0" cy="0"/>
        </a:xfrm>
      </p:grpSpPr>
      <p:sp>
        <p:nvSpPr>
          <p:cNvPr id="516" name="Google Shape;516;gf9f21d4e51_9_0"/>
          <p:cNvSpPr txBox="1">
            <a:spLocks noGrp="1"/>
          </p:cNvSpPr>
          <p:nvPr>
            <p:ph type="subTitle" idx="1"/>
          </p:nvPr>
        </p:nvSpPr>
        <p:spPr>
          <a:xfrm>
            <a:off x="5001275" y="2496350"/>
            <a:ext cx="3425700" cy="523800"/>
          </a:xfrm>
          <a:prstGeom prst="rect">
            <a:avLst/>
          </a:prstGeom>
          <a:noFill/>
          <a:ln>
            <a:noFill/>
          </a:ln>
        </p:spPr>
        <p:txBody>
          <a:bodyPr spcFirstLastPara="1" wrap="square" lIns="91425" tIns="91425" rIns="91425" bIns="91425" anchor="t" anchorCtr="0">
            <a:noAutofit/>
          </a:bodyPr>
          <a:lstStyle/>
          <a:p>
            <a:pPr marL="0" lvl="0" indent="0" algn="ctr"/>
            <a:r>
              <a:rPr lang="en-US" dirty="0" smtClean="0"/>
              <a:t>Executing </a:t>
            </a:r>
            <a:r>
              <a:rPr lang="en-US" dirty="0"/>
              <a:t>and Testing Carla Simulator in Windows Operating System</a:t>
            </a:r>
            <a:endParaRPr lang="en-US" dirty="0"/>
          </a:p>
        </p:txBody>
      </p:sp>
      <p:cxnSp>
        <p:nvCxnSpPr>
          <p:cNvPr id="517" name="Google Shape;517;gf9f21d4e51_9_0"/>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1"/>
        <p:cNvGrpSpPr/>
        <p:nvPr/>
      </p:nvGrpSpPr>
      <p:grpSpPr>
        <a:xfrm>
          <a:off x="0" y="0"/>
          <a:ext cx="0" cy="0"/>
          <a:chOff x="0" y="0"/>
          <a:chExt cx="0" cy="0"/>
        </a:xfrm>
      </p:grpSpPr>
      <p:grpSp>
        <p:nvGrpSpPr>
          <p:cNvPr id="522" name="Google Shape;522;gf9f21d4e51_9_5"/>
          <p:cNvGrpSpPr/>
          <p:nvPr/>
        </p:nvGrpSpPr>
        <p:grpSpPr>
          <a:xfrm>
            <a:off x="1703563" y="736616"/>
            <a:ext cx="5350606" cy="3670257"/>
            <a:chOff x="3578510" y="1419647"/>
            <a:chExt cx="4021500" cy="3062887"/>
          </a:xfrm>
        </p:grpSpPr>
        <p:sp>
          <p:nvSpPr>
            <p:cNvPr id="523" name="Google Shape;523;gf9f21d4e51_9_5"/>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gf9f21d4e51_9_5"/>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25" name="Google Shape;525;gf9f21d4e51_9_5"/>
            <p:cNvGrpSpPr/>
            <p:nvPr/>
          </p:nvGrpSpPr>
          <p:grpSpPr>
            <a:xfrm>
              <a:off x="3605853" y="1447364"/>
              <a:ext cx="3966900" cy="3035170"/>
              <a:chOff x="3605853" y="1447364"/>
              <a:chExt cx="3966900" cy="3035170"/>
            </a:xfrm>
          </p:grpSpPr>
          <p:sp>
            <p:nvSpPr>
              <p:cNvPr id="526" name="Google Shape;526;gf9f21d4e51_9_5"/>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gf9f21d4e51_9_5"/>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28" name="Google Shape;528;gf9f21d4e51_9_5"/>
            <p:cNvCxnSpPr/>
            <p:nvPr/>
          </p:nvCxnSpPr>
          <p:spPr>
            <a:xfrm>
              <a:off x="4915750" y="4433452"/>
              <a:ext cx="1353300" cy="0"/>
            </a:xfrm>
            <a:prstGeom prst="straightConnector1">
              <a:avLst/>
            </a:prstGeom>
            <a:noFill/>
            <a:ln w="19050" cap="flat" cmpd="sng">
              <a:solidFill>
                <a:schemeClr val="lt2"/>
              </a:solidFill>
              <a:prstDash val="solid"/>
              <a:round/>
              <a:headEnd type="none" w="sm" len="sm"/>
              <a:tailEnd type="none" w="sm" len="sm"/>
            </a:ln>
          </p:spPr>
        </p:cxnSp>
      </p:grpSp>
      <p:pic>
        <p:nvPicPr>
          <p:cNvPr id="529" name="Google Shape;529;gf9f21d4e51_9_5"/>
          <p:cNvPicPr preferRelativeResize="0"/>
          <p:nvPr/>
        </p:nvPicPr>
        <p:blipFill>
          <a:blip r:embed="rId4">
            <a:alphaModFix/>
          </a:blip>
          <a:stretch>
            <a:fillRect/>
          </a:stretch>
        </p:blipFill>
        <p:spPr>
          <a:xfrm>
            <a:off x="1936575" y="924025"/>
            <a:ext cx="4884625" cy="2677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3"/>
        <p:cNvGrpSpPr/>
        <p:nvPr/>
      </p:nvGrpSpPr>
      <p:grpSpPr>
        <a:xfrm>
          <a:off x="0" y="0"/>
          <a:ext cx="0" cy="0"/>
          <a:chOff x="0" y="0"/>
          <a:chExt cx="0" cy="0"/>
        </a:xfrm>
      </p:grpSpPr>
      <p:grpSp>
        <p:nvGrpSpPr>
          <p:cNvPr id="534" name="Google Shape;534;gf9f21d4e51_9_104"/>
          <p:cNvGrpSpPr/>
          <p:nvPr/>
        </p:nvGrpSpPr>
        <p:grpSpPr>
          <a:xfrm>
            <a:off x="1703563" y="736616"/>
            <a:ext cx="5350606" cy="3670257"/>
            <a:chOff x="3578510" y="1419647"/>
            <a:chExt cx="4021500" cy="3062887"/>
          </a:xfrm>
        </p:grpSpPr>
        <p:sp>
          <p:nvSpPr>
            <p:cNvPr id="535" name="Google Shape;535;gf9f21d4e51_9_104"/>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gf9f21d4e51_9_104"/>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7" name="Google Shape;537;gf9f21d4e51_9_104"/>
            <p:cNvGrpSpPr/>
            <p:nvPr/>
          </p:nvGrpSpPr>
          <p:grpSpPr>
            <a:xfrm>
              <a:off x="3605853" y="1447364"/>
              <a:ext cx="3966900" cy="3035170"/>
              <a:chOff x="3605853" y="1447364"/>
              <a:chExt cx="3966900" cy="3035170"/>
            </a:xfrm>
          </p:grpSpPr>
          <p:sp>
            <p:nvSpPr>
              <p:cNvPr id="538" name="Google Shape;538;gf9f21d4e51_9_104"/>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gf9f21d4e51_9_10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40" name="Google Shape;540;gf9f21d4e51_9_104"/>
            <p:cNvCxnSpPr/>
            <p:nvPr/>
          </p:nvCxnSpPr>
          <p:spPr>
            <a:xfrm>
              <a:off x="4915750" y="4433452"/>
              <a:ext cx="1353300" cy="0"/>
            </a:xfrm>
            <a:prstGeom prst="straightConnector1">
              <a:avLst/>
            </a:prstGeom>
            <a:noFill/>
            <a:ln w="19050" cap="flat" cmpd="sng">
              <a:solidFill>
                <a:schemeClr val="lt2"/>
              </a:solidFill>
              <a:prstDash val="solid"/>
              <a:round/>
              <a:headEnd type="none" w="sm" len="sm"/>
              <a:tailEnd type="none" w="sm" len="sm"/>
            </a:ln>
          </p:spPr>
        </p:cxnSp>
      </p:grpSp>
      <p:pic>
        <p:nvPicPr>
          <p:cNvPr id="541" name="Google Shape;541;gf9f21d4e51_9_104"/>
          <p:cNvPicPr preferRelativeResize="0"/>
          <p:nvPr/>
        </p:nvPicPr>
        <p:blipFill>
          <a:blip r:embed="rId4">
            <a:alphaModFix/>
          </a:blip>
          <a:stretch>
            <a:fillRect/>
          </a:stretch>
        </p:blipFill>
        <p:spPr>
          <a:xfrm>
            <a:off x="1902375" y="921924"/>
            <a:ext cx="4953000" cy="2655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5"/>
        <p:cNvGrpSpPr/>
        <p:nvPr/>
      </p:nvGrpSpPr>
      <p:grpSpPr>
        <a:xfrm>
          <a:off x="0" y="0"/>
          <a:ext cx="0" cy="0"/>
          <a:chOff x="0" y="0"/>
          <a:chExt cx="0" cy="0"/>
        </a:xfrm>
      </p:grpSpPr>
      <p:grpSp>
        <p:nvGrpSpPr>
          <p:cNvPr id="546" name="Google Shape;546;gf9f21d4e51_9_116"/>
          <p:cNvGrpSpPr/>
          <p:nvPr/>
        </p:nvGrpSpPr>
        <p:grpSpPr>
          <a:xfrm>
            <a:off x="1765238" y="736616"/>
            <a:ext cx="5350606" cy="3670257"/>
            <a:chOff x="3578510" y="1419647"/>
            <a:chExt cx="4021500" cy="3062887"/>
          </a:xfrm>
        </p:grpSpPr>
        <p:sp>
          <p:nvSpPr>
            <p:cNvPr id="547" name="Google Shape;547;gf9f21d4e51_9_116"/>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gf9f21d4e51_9_116"/>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49" name="Google Shape;549;gf9f21d4e51_9_116"/>
            <p:cNvGrpSpPr/>
            <p:nvPr/>
          </p:nvGrpSpPr>
          <p:grpSpPr>
            <a:xfrm>
              <a:off x="3605853" y="1447364"/>
              <a:ext cx="3966900" cy="3035170"/>
              <a:chOff x="3605853" y="1447364"/>
              <a:chExt cx="3966900" cy="3035170"/>
            </a:xfrm>
          </p:grpSpPr>
          <p:sp>
            <p:nvSpPr>
              <p:cNvPr id="550" name="Google Shape;550;gf9f21d4e51_9_116"/>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gf9f21d4e51_9_116"/>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52" name="Google Shape;552;gf9f21d4e51_9_116"/>
            <p:cNvCxnSpPr/>
            <p:nvPr/>
          </p:nvCxnSpPr>
          <p:spPr>
            <a:xfrm>
              <a:off x="4915750" y="4433452"/>
              <a:ext cx="1353300" cy="0"/>
            </a:xfrm>
            <a:prstGeom prst="straightConnector1">
              <a:avLst/>
            </a:prstGeom>
            <a:noFill/>
            <a:ln w="19050" cap="flat" cmpd="sng">
              <a:solidFill>
                <a:schemeClr val="lt2"/>
              </a:solidFill>
              <a:prstDash val="solid"/>
              <a:round/>
              <a:headEnd type="none" w="sm" len="sm"/>
              <a:tailEnd type="none" w="sm" len="sm"/>
            </a:ln>
          </p:spPr>
        </p:cxnSp>
      </p:grpSp>
      <p:pic>
        <p:nvPicPr>
          <p:cNvPr id="553" name="Google Shape;553;gf9f21d4e51_9_116"/>
          <p:cNvPicPr preferRelativeResize="0"/>
          <p:nvPr/>
        </p:nvPicPr>
        <p:blipFill>
          <a:blip r:embed="rId4">
            <a:alphaModFix/>
          </a:blip>
          <a:stretch>
            <a:fillRect/>
          </a:stretch>
        </p:blipFill>
        <p:spPr>
          <a:xfrm>
            <a:off x="2007400" y="1589800"/>
            <a:ext cx="4866300" cy="1162050"/>
          </a:xfrm>
          <a:prstGeom prst="rect">
            <a:avLst/>
          </a:prstGeom>
          <a:noFill/>
          <a:ln w="19050" cap="flat" cmpd="sng">
            <a:solidFill>
              <a:schemeClr val="lt2"/>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7"/>
        <p:cNvGrpSpPr/>
        <p:nvPr/>
      </p:nvGrpSpPr>
      <p:grpSpPr>
        <a:xfrm>
          <a:off x="0" y="0"/>
          <a:ext cx="0" cy="0"/>
          <a:chOff x="0" y="0"/>
          <a:chExt cx="0" cy="0"/>
        </a:xfrm>
      </p:grpSpPr>
      <p:grpSp>
        <p:nvGrpSpPr>
          <p:cNvPr id="558" name="Google Shape;558;gf9f21d4e51_9_128"/>
          <p:cNvGrpSpPr/>
          <p:nvPr/>
        </p:nvGrpSpPr>
        <p:grpSpPr>
          <a:xfrm>
            <a:off x="1765238" y="736616"/>
            <a:ext cx="5350606" cy="3670257"/>
            <a:chOff x="3578510" y="1419647"/>
            <a:chExt cx="4021500" cy="3062887"/>
          </a:xfrm>
        </p:grpSpPr>
        <p:sp>
          <p:nvSpPr>
            <p:cNvPr id="559" name="Google Shape;559;gf9f21d4e51_9_128"/>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gf9f21d4e51_9_128"/>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1" name="Google Shape;561;gf9f21d4e51_9_128"/>
            <p:cNvGrpSpPr/>
            <p:nvPr/>
          </p:nvGrpSpPr>
          <p:grpSpPr>
            <a:xfrm>
              <a:off x="3605853" y="1447364"/>
              <a:ext cx="3966900" cy="3035170"/>
              <a:chOff x="3605853" y="1447364"/>
              <a:chExt cx="3966900" cy="3035170"/>
            </a:xfrm>
          </p:grpSpPr>
          <p:sp>
            <p:nvSpPr>
              <p:cNvPr id="562" name="Google Shape;562;gf9f21d4e51_9_128"/>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gf9f21d4e51_9_128"/>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64" name="Google Shape;564;gf9f21d4e51_9_128"/>
            <p:cNvCxnSpPr/>
            <p:nvPr/>
          </p:nvCxnSpPr>
          <p:spPr>
            <a:xfrm>
              <a:off x="4915750" y="4433452"/>
              <a:ext cx="1353300" cy="0"/>
            </a:xfrm>
            <a:prstGeom prst="straightConnector1">
              <a:avLst/>
            </a:prstGeom>
            <a:noFill/>
            <a:ln w="19050" cap="flat" cmpd="sng">
              <a:solidFill>
                <a:schemeClr val="lt2"/>
              </a:solidFill>
              <a:prstDash val="solid"/>
              <a:round/>
              <a:headEnd type="none" w="sm" len="sm"/>
              <a:tailEnd type="none" w="sm" len="sm"/>
            </a:ln>
          </p:spPr>
        </p:cxnSp>
      </p:grpSp>
      <p:pic>
        <p:nvPicPr>
          <p:cNvPr id="565" name="Google Shape;565;gf9f21d4e51_9_128"/>
          <p:cNvPicPr preferRelativeResize="0"/>
          <p:nvPr/>
        </p:nvPicPr>
        <p:blipFill>
          <a:blip r:embed="rId4">
            <a:alphaModFix/>
          </a:blip>
          <a:stretch>
            <a:fillRect/>
          </a:stretch>
        </p:blipFill>
        <p:spPr>
          <a:xfrm>
            <a:off x="1982775" y="907650"/>
            <a:ext cx="4909925" cy="2716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69"/>
        <p:cNvGrpSpPr/>
        <p:nvPr/>
      </p:nvGrpSpPr>
      <p:grpSpPr>
        <a:xfrm>
          <a:off x="0" y="0"/>
          <a:ext cx="0" cy="0"/>
          <a:chOff x="0" y="0"/>
          <a:chExt cx="0" cy="0"/>
        </a:xfrm>
      </p:grpSpPr>
      <p:grpSp>
        <p:nvGrpSpPr>
          <p:cNvPr id="570" name="Google Shape;570;gf9f21d4e51_9_140"/>
          <p:cNvGrpSpPr/>
          <p:nvPr/>
        </p:nvGrpSpPr>
        <p:grpSpPr>
          <a:xfrm>
            <a:off x="1765238" y="736616"/>
            <a:ext cx="5350606" cy="3670257"/>
            <a:chOff x="3578510" y="1419647"/>
            <a:chExt cx="4021500" cy="3062887"/>
          </a:xfrm>
        </p:grpSpPr>
        <p:sp>
          <p:nvSpPr>
            <p:cNvPr id="571" name="Google Shape;571;gf9f21d4e51_9_140"/>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gf9f21d4e51_9_140"/>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73" name="Google Shape;573;gf9f21d4e51_9_140"/>
            <p:cNvGrpSpPr/>
            <p:nvPr/>
          </p:nvGrpSpPr>
          <p:grpSpPr>
            <a:xfrm>
              <a:off x="3605853" y="1447364"/>
              <a:ext cx="3966900" cy="3035170"/>
              <a:chOff x="3605853" y="1447364"/>
              <a:chExt cx="3966900" cy="3035170"/>
            </a:xfrm>
          </p:grpSpPr>
          <p:sp>
            <p:nvSpPr>
              <p:cNvPr id="574" name="Google Shape;574;gf9f21d4e51_9_140"/>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gf9f21d4e51_9_140"/>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76" name="Google Shape;576;gf9f21d4e51_9_140"/>
            <p:cNvCxnSpPr/>
            <p:nvPr/>
          </p:nvCxnSpPr>
          <p:spPr>
            <a:xfrm>
              <a:off x="4915750" y="4433452"/>
              <a:ext cx="1353300" cy="0"/>
            </a:xfrm>
            <a:prstGeom prst="straightConnector1">
              <a:avLst/>
            </a:prstGeom>
            <a:noFill/>
            <a:ln w="19050" cap="flat" cmpd="sng">
              <a:solidFill>
                <a:schemeClr val="lt2"/>
              </a:solidFill>
              <a:prstDash val="solid"/>
              <a:round/>
              <a:headEnd type="none" w="sm" len="sm"/>
              <a:tailEnd type="none" w="sm" len="sm"/>
            </a:ln>
          </p:spPr>
        </p:cxnSp>
      </p:grpSp>
      <p:pic>
        <p:nvPicPr>
          <p:cNvPr id="577" name="Google Shape;577;gf9f21d4e51_9_140"/>
          <p:cNvPicPr preferRelativeResize="0"/>
          <p:nvPr/>
        </p:nvPicPr>
        <p:blipFill>
          <a:blip r:embed="rId4">
            <a:alphaModFix/>
          </a:blip>
          <a:stretch>
            <a:fillRect/>
          </a:stretch>
        </p:blipFill>
        <p:spPr>
          <a:xfrm>
            <a:off x="1940225" y="894450"/>
            <a:ext cx="5000625" cy="28525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0"/>
        <p:cNvGrpSpPr/>
        <p:nvPr/>
      </p:nvGrpSpPr>
      <p:grpSpPr>
        <a:xfrm>
          <a:off x="0" y="0"/>
          <a:ext cx="0" cy="0"/>
          <a:chOff x="0" y="0"/>
          <a:chExt cx="0" cy="0"/>
        </a:xfrm>
      </p:grpSpPr>
      <p:sp>
        <p:nvSpPr>
          <p:cNvPr id="101" name="Google Shape;101;p2"/>
          <p:cNvSpPr txBox="1">
            <a:spLocks noGrp="1"/>
          </p:cNvSpPr>
          <p:nvPr>
            <p:ph type="title"/>
          </p:nvPr>
        </p:nvSpPr>
        <p:spPr>
          <a:xfrm>
            <a:off x="720100" y="337547"/>
            <a:ext cx="7704000" cy="572700"/>
          </a:xfrm>
          <a:prstGeom prst="rect">
            <a:avLst/>
          </a:prstGeom>
          <a:noFill/>
          <a:ln>
            <a:noFill/>
          </a:ln>
        </p:spPr>
        <p:txBody>
          <a:bodyPr spcFirstLastPara="1" wrap="square" lIns="91425" tIns="91425" rIns="91425" bIns="91425" anchor="t" anchorCtr="0">
            <a:noAutofit/>
          </a:bodyPr>
          <a:lstStyle/>
          <a:p>
            <a:pPr lvl="0"/>
            <a:r>
              <a:rPr lang="en-US" dirty="0"/>
              <a:t>Background</a:t>
            </a:r>
            <a:endParaRPr sz="3000" dirty="0"/>
          </a:p>
        </p:txBody>
      </p:sp>
      <p:sp>
        <p:nvSpPr>
          <p:cNvPr id="102" name="Google Shape;102;p2"/>
          <p:cNvSpPr txBox="1">
            <a:spLocks noGrp="1"/>
          </p:cNvSpPr>
          <p:nvPr>
            <p:ph type="body" idx="1"/>
          </p:nvPr>
        </p:nvSpPr>
        <p:spPr>
          <a:xfrm>
            <a:off x="655982" y="994472"/>
            <a:ext cx="3432583" cy="3787649"/>
          </a:xfrm>
          <a:prstGeom prst="rect">
            <a:avLst/>
          </a:prstGeom>
          <a:solidFill>
            <a:schemeClr val="dk1">
              <a:alpha val="56470"/>
            </a:schemeClr>
          </a:solidFill>
          <a:ln>
            <a:noFill/>
          </a:ln>
        </p:spPr>
        <p:txBody>
          <a:bodyPr spcFirstLastPara="1" wrap="square" lIns="234000" tIns="234000" rIns="234000" bIns="91425" anchor="t" anchorCtr="0">
            <a:noAutofit/>
          </a:bodyPr>
          <a:lstStyle/>
          <a:p>
            <a:pPr marL="0" lvl="0" indent="0" algn="just">
              <a:buNone/>
            </a:pPr>
            <a:r>
              <a:rPr lang="en-US" sz="1800" b="1" dirty="0">
                <a:solidFill>
                  <a:srgbClr val="FFFF00"/>
                </a:solidFill>
              </a:rPr>
              <a:t>Autonomous </a:t>
            </a:r>
            <a:r>
              <a:rPr lang="en-US" sz="1800" b="1" dirty="0" smtClean="0">
                <a:solidFill>
                  <a:srgbClr val="FFFF00"/>
                </a:solidFill>
              </a:rPr>
              <a:t>Driving </a:t>
            </a:r>
            <a:r>
              <a:rPr lang="en-US" sz="1800" dirty="0">
                <a:solidFill>
                  <a:schemeClr val="lt2"/>
                </a:solidFill>
              </a:rPr>
              <a:t>has become one of the most popular research points in the field of artificial intelligence (AI). In the case of autonomous vehicles, it is based on </a:t>
            </a:r>
            <a:r>
              <a:rPr lang="en-US" sz="1800" b="1" dirty="0">
                <a:solidFill>
                  <a:srgbClr val="FFFF00"/>
                </a:solidFill>
              </a:rPr>
              <a:t>reinforcement learning</a:t>
            </a:r>
            <a:r>
              <a:rPr lang="en-US" sz="1800" dirty="0">
                <a:solidFill>
                  <a:schemeClr val="lt2"/>
                </a:solidFill>
              </a:rPr>
              <a:t> </a:t>
            </a:r>
            <a:r>
              <a:rPr lang="en-US" sz="1800" b="1" dirty="0">
                <a:solidFill>
                  <a:srgbClr val="FFFF00"/>
                </a:solidFill>
              </a:rPr>
              <a:t>algorithms</a:t>
            </a:r>
            <a:r>
              <a:rPr lang="en-US" sz="1800" dirty="0">
                <a:solidFill>
                  <a:schemeClr val="lt2"/>
                </a:solidFill>
              </a:rPr>
              <a:t> and </a:t>
            </a:r>
            <a:r>
              <a:rPr lang="en-US" sz="1800" b="1" dirty="0">
                <a:solidFill>
                  <a:srgbClr val="FFFF00"/>
                </a:solidFill>
              </a:rPr>
              <a:t>heuristic planning</a:t>
            </a:r>
            <a:r>
              <a:rPr lang="en-US" sz="1800" dirty="0">
                <a:solidFill>
                  <a:schemeClr val="lt2"/>
                </a:solidFill>
              </a:rPr>
              <a:t>. The proposed decision engine focuses on keeping autonomous vehicles running safely and efficiently.</a:t>
            </a:r>
            <a:endParaRPr sz="1800" dirty="0">
              <a:solidFill>
                <a:schemeClr val="lt2"/>
              </a:solidFill>
            </a:endParaRPr>
          </a:p>
          <a:p>
            <a:pPr marL="0" lvl="0" indent="0" algn="just" rtl="0">
              <a:lnSpc>
                <a:spcPct val="100000"/>
              </a:lnSpc>
              <a:spcBef>
                <a:spcPts val="1600"/>
              </a:spcBef>
              <a:spcAft>
                <a:spcPts val="1600"/>
              </a:spcAft>
              <a:buSzPts val="1100"/>
              <a:buNone/>
            </a:pPr>
            <a:endParaRPr sz="1800" dirty="0">
              <a:solidFill>
                <a:schemeClr val="lt2"/>
              </a:solidFill>
            </a:endParaRPr>
          </a:p>
        </p:txBody>
      </p:sp>
      <p:pic>
        <p:nvPicPr>
          <p:cNvPr id="103" name="Google Shape;103;p2"/>
          <p:cNvPicPr preferRelativeResize="0"/>
          <p:nvPr/>
        </p:nvPicPr>
        <p:blipFill>
          <a:blip r:embed="rId4">
            <a:alphaModFix/>
          </a:blip>
          <a:stretch>
            <a:fillRect/>
          </a:stretch>
        </p:blipFill>
        <p:spPr>
          <a:xfrm>
            <a:off x="4572100" y="1653135"/>
            <a:ext cx="3749974" cy="2470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1"/>
        <p:cNvGrpSpPr/>
        <p:nvPr/>
      </p:nvGrpSpPr>
      <p:grpSpPr>
        <a:xfrm>
          <a:off x="0" y="0"/>
          <a:ext cx="0" cy="0"/>
          <a:chOff x="0" y="0"/>
          <a:chExt cx="0" cy="0"/>
        </a:xfrm>
      </p:grpSpPr>
      <p:grpSp>
        <p:nvGrpSpPr>
          <p:cNvPr id="582" name="Google Shape;582;gf9f21d4e51_9_152"/>
          <p:cNvGrpSpPr/>
          <p:nvPr/>
        </p:nvGrpSpPr>
        <p:grpSpPr>
          <a:xfrm>
            <a:off x="1765238" y="736616"/>
            <a:ext cx="5350606" cy="3670257"/>
            <a:chOff x="3578510" y="1419647"/>
            <a:chExt cx="4021500" cy="3062887"/>
          </a:xfrm>
        </p:grpSpPr>
        <p:sp>
          <p:nvSpPr>
            <p:cNvPr id="583" name="Google Shape;583;gf9f21d4e51_9_152"/>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gf9f21d4e51_9_152"/>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85" name="Google Shape;585;gf9f21d4e51_9_152"/>
            <p:cNvGrpSpPr/>
            <p:nvPr/>
          </p:nvGrpSpPr>
          <p:grpSpPr>
            <a:xfrm>
              <a:off x="3605853" y="1447364"/>
              <a:ext cx="3966900" cy="3035170"/>
              <a:chOff x="3605853" y="1447364"/>
              <a:chExt cx="3966900" cy="3035170"/>
            </a:xfrm>
          </p:grpSpPr>
          <p:sp>
            <p:nvSpPr>
              <p:cNvPr id="586" name="Google Shape;586;gf9f21d4e51_9_152"/>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gf9f21d4e51_9_152"/>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88" name="Google Shape;588;gf9f21d4e51_9_152"/>
            <p:cNvCxnSpPr/>
            <p:nvPr/>
          </p:nvCxnSpPr>
          <p:spPr>
            <a:xfrm>
              <a:off x="4915750" y="4433452"/>
              <a:ext cx="1353300" cy="0"/>
            </a:xfrm>
            <a:prstGeom prst="straightConnector1">
              <a:avLst/>
            </a:prstGeom>
            <a:noFill/>
            <a:ln w="19050" cap="flat" cmpd="sng">
              <a:solidFill>
                <a:schemeClr val="lt2"/>
              </a:solidFill>
              <a:prstDash val="solid"/>
              <a:round/>
              <a:headEnd type="none" w="sm" len="sm"/>
              <a:tailEnd type="none" w="sm" len="sm"/>
            </a:ln>
          </p:spPr>
        </p:cxnSp>
      </p:grpSp>
      <p:pic>
        <p:nvPicPr>
          <p:cNvPr id="589" name="Google Shape;589;gf9f21d4e51_9_152"/>
          <p:cNvPicPr preferRelativeResize="0"/>
          <p:nvPr/>
        </p:nvPicPr>
        <p:blipFill>
          <a:blip r:embed="rId4">
            <a:alphaModFix/>
          </a:blip>
          <a:stretch>
            <a:fillRect/>
          </a:stretch>
        </p:blipFill>
        <p:spPr>
          <a:xfrm>
            <a:off x="1973575" y="915800"/>
            <a:ext cx="4933950" cy="2723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93"/>
        <p:cNvGrpSpPr/>
        <p:nvPr/>
      </p:nvGrpSpPr>
      <p:grpSpPr>
        <a:xfrm>
          <a:off x="0" y="0"/>
          <a:ext cx="0" cy="0"/>
          <a:chOff x="0" y="0"/>
          <a:chExt cx="0" cy="0"/>
        </a:xfrm>
      </p:grpSpPr>
      <p:grpSp>
        <p:nvGrpSpPr>
          <p:cNvPr id="594" name="Google Shape;594;gf9f21d4e51_9_164"/>
          <p:cNvGrpSpPr/>
          <p:nvPr/>
        </p:nvGrpSpPr>
        <p:grpSpPr>
          <a:xfrm>
            <a:off x="1765238" y="736616"/>
            <a:ext cx="5350606" cy="3670257"/>
            <a:chOff x="3578510" y="1419647"/>
            <a:chExt cx="4021500" cy="3062887"/>
          </a:xfrm>
        </p:grpSpPr>
        <p:sp>
          <p:nvSpPr>
            <p:cNvPr id="595" name="Google Shape;595;gf9f21d4e51_9_164"/>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gf9f21d4e51_9_164"/>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97" name="Google Shape;597;gf9f21d4e51_9_164"/>
            <p:cNvGrpSpPr/>
            <p:nvPr/>
          </p:nvGrpSpPr>
          <p:grpSpPr>
            <a:xfrm>
              <a:off x="3605853" y="1447364"/>
              <a:ext cx="3966900" cy="3035170"/>
              <a:chOff x="3605853" y="1447364"/>
              <a:chExt cx="3966900" cy="3035170"/>
            </a:xfrm>
          </p:grpSpPr>
          <p:sp>
            <p:nvSpPr>
              <p:cNvPr id="598" name="Google Shape;598;gf9f21d4e51_9_164"/>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gf9f21d4e51_9_164"/>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00" name="Google Shape;600;gf9f21d4e51_9_164"/>
            <p:cNvCxnSpPr/>
            <p:nvPr/>
          </p:nvCxnSpPr>
          <p:spPr>
            <a:xfrm>
              <a:off x="4915750" y="4433452"/>
              <a:ext cx="1353300" cy="0"/>
            </a:xfrm>
            <a:prstGeom prst="straightConnector1">
              <a:avLst/>
            </a:prstGeom>
            <a:noFill/>
            <a:ln w="19050" cap="flat" cmpd="sng">
              <a:solidFill>
                <a:schemeClr val="lt2"/>
              </a:solidFill>
              <a:prstDash val="solid"/>
              <a:round/>
              <a:headEnd type="none" w="sm" len="sm"/>
              <a:tailEnd type="none" w="sm" len="sm"/>
            </a:ln>
          </p:spPr>
        </p:cxnSp>
      </p:grpSp>
      <p:pic>
        <p:nvPicPr>
          <p:cNvPr id="601" name="Google Shape;601;gf9f21d4e51_9_164"/>
          <p:cNvPicPr preferRelativeResize="0"/>
          <p:nvPr/>
        </p:nvPicPr>
        <p:blipFill>
          <a:blip r:embed="rId4">
            <a:alphaModFix/>
          </a:blip>
          <a:stretch>
            <a:fillRect/>
          </a:stretch>
        </p:blipFill>
        <p:spPr>
          <a:xfrm>
            <a:off x="1992625" y="891524"/>
            <a:ext cx="4895850" cy="2701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5"/>
        <p:cNvGrpSpPr/>
        <p:nvPr/>
      </p:nvGrpSpPr>
      <p:grpSpPr>
        <a:xfrm>
          <a:off x="0" y="0"/>
          <a:ext cx="0" cy="0"/>
          <a:chOff x="0" y="0"/>
          <a:chExt cx="0" cy="0"/>
        </a:xfrm>
      </p:grpSpPr>
      <p:grpSp>
        <p:nvGrpSpPr>
          <p:cNvPr id="606" name="Google Shape;606;gf9f21d4e51_9_177"/>
          <p:cNvGrpSpPr/>
          <p:nvPr/>
        </p:nvGrpSpPr>
        <p:grpSpPr>
          <a:xfrm>
            <a:off x="1765238" y="736616"/>
            <a:ext cx="5350606" cy="3670257"/>
            <a:chOff x="3578510" y="1419647"/>
            <a:chExt cx="4021500" cy="3062887"/>
          </a:xfrm>
        </p:grpSpPr>
        <p:sp>
          <p:nvSpPr>
            <p:cNvPr id="607" name="Google Shape;607;gf9f21d4e51_9_177"/>
            <p:cNvSpPr/>
            <p:nvPr/>
          </p:nvSpPr>
          <p:spPr>
            <a:xfrm>
              <a:off x="3716658" y="1548119"/>
              <a:ext cx="3748500" cy="22857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gf9f21d4e51_9_177"/>
            <p:cNvSpPr/>
            <p:nvPr/>
          </p:nvSpPr>
          <p:spPr>
            <a:xfrm>
              <a:off x="3578510" y="1419647"/>
              <a:ext cx="4021500" cy="2544300"/>
            </a:xfrm>
            <a:prstGeom prst="roundRect">
              <a:avLst>
                <a:gd name="adj" fmla="val 3857"/>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09" name="Google Shape;609;gf9f21d4e51_9_177"/>
            <p:cNvGrpSpPr/>
            <p:nvPr/>
          </p:nvGrpSpPr>
          <p:grpSpPr>
            <a:xfrm>
              <a:off x="3605853" y="1447364"/>
              <a:ext cx="3966900" cy="3035170"/>
              <a:chOff x="3605853" y="1447364"/>
              <a:chExt cx="3966900" cy="3035170"/>
            </a:xfrm>
          </p:grpSpPr>
          <p:sp>
            <p:nvSpPr>
              <p:cNvPr id="610" name="Google Shape;610;gf9f21d4e51_9_177"/>
              <p:cNvSpPr/>
              <p:nvPr/>
            </p:nvSpPr>
            <p:spPr>
              <a:xfrm>
                <a:off x="3605853" y="1447364"/>
                <a:ext cx="3966900" cy="2488800"/>
              </a:xfrm>
              <a:prstGeom prst="roundRect">
                <a:avLst>
                  <a:gd name="adj" fmla="val 3282"/>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gf9f21d4e51_9_177"/>
              <p:cNvSpPr/>
              <p:nvPr/>
            </p:nvSpPr>
            <p:spPr>
              <a:xfrm>
                <a:off x="49009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2" name="Google Shape;612;gf9f21d4e51_9_177"/>
            <p:cNvCxnSpPr/>
            <p:nvPr/>
          </p:nvCxnSpPr>
          <p:spPr>
            <a:xfrm>
              <a:off x="4915750" y="4433452"/>
              <a:ext cx="1353300" cy="0"/>
            </a:xfrm>
            <a:prstGeom prst="straightConnector1">
              <a:avLst/>
            </a:prstGeom>
            <a:noFill/>
            <a:ln w="19050" cap="flat" cmpd="sng">
              <a:solidFill>
                <a:schemeClr val="lt2"/>
              </a:solidFill>
              <a:prstDash val="solid"/>
              <a:round/>
              <a:headEnd type="none" w="sm" len="sm"/>
              <a:tailEnd type="none" w="sm" len="sm"/>
            </a:ln>
          </p:spPr>
        </p:cxnSp>
      </p:grpSp>
      <p:pic>
        <p:nvPicPr>
          <p:cNvPr id="613" name="Google Shape;613;gf9f21d4e51_9_177"/>
          <p:cNvPicPr preferRelativeResize="0"/>
          <p:nvPr/>
        </p:nvPicPr>
        <p:blipFill>
          <a:blip r:embed="rId4">
            <a:alphaModFix/>
          </a:blip>
          <a:stretch>
            <a:fillRect/>
          </a:stretch>
        </p:blipFill>
        <p:spPr>
          <a:xfrm>
            <a:off x="1930875" y="898325"/>
            <a:ext cx="4992650" cy="2740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17"/>
        <p:cNvGrpSpPr/>
        <p:nvPr/>
      </p:nvGrpSpPr>
      <p:grpSpPr>
        <a:xfrm>
          <a:off x="0" y="0"/>
          <a:ext cx="0" cy="0"/>
          <a:chOff x="0" y="0"/>
          <a:chExt cx="0" cy="0"/>
        </a:xfrm>
      </p:grpSpPr>
      <p:sp>
        <p:nvSpPr>
          <p:cNvPr id="618" name="Google Shape;618;gf9f21af570_3_15"/>
          <p:cNvSpPr txBox="1">
            <a:spLocks noGrp="1"/>
          </p:cNvSpPr>
          <p:nvPr>
            <p:ph type="subTitle" idx="1"/>
          </p:nvPr>
        </p:nvSpPr>
        <p:spPr>
          <a:xfrm>
            <a:off x="5444700" y="2091800"/>
            <a:ext cx="3184200" cy="523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en" sz="2100" dirty="0" smtClean="0"/>
              <a:t>Carla Application</a:t>
            </a:r>
            <a:endParaRPr sz="2100" dirty="0"/>
          </a:p>
        </p:txBody>
      </p:sp>
      <p:cxnSp>
        <p:nvCxnSpPr>
          <p:cNvPr id="619" name="Google Shape;619;gf9f21af570_3_15"/>
          <p:cNvCxnSpPr/>
          <p:nvPr/>
        </p:nvCxnSpPr>
        <p:spPr>
          <a:xfrm rot="10800000" flipH="1">
            <a:off x="5203200" y="2802250"/>
            <a:ext cx="3425700" cy="2100"/>
          </a:xfrm>
          <a:prstGeom prst="straightConnector1">
            <a:avLst/>
          </a:prstGeom>
          <a:noFill/>
          <a:ln w="19050" cap="flat" cmpd="sng">
            <a:solidFill>
              <a:schemeClr val="lt2"/>
            </a:solidFill>
            <a:prstDash val="solid"/>
            <a:round/>
            <a:headEnd type="oval" w="med" len="med"/>
            <a:tailEnd type="oval" w="med" len="med"/>
          </a:ln>
        </p:spPr>
      </p:cxnSp>
      <p:pic>
        <p:nvPicPr>
          <p:cNvPr id="620" name="Google Shape;620;gf9f21af570_3_15"/>
          <p:cNvPicPr preferRelativeResize="0"/>
          <p:nvPr/>
        </p:nvPicPr>
        <p:blipFill>
          <a:blip r:embed="rId4">
            <a:alphaModFix/>
          </a:blip>
          <a:stretch>
            <a:fillRect/>
          </a:stretch>
        </p:blipFill>
        <p:spPr>
          <a:xfrm>
            <a:off x="409650" y="1059425"/>
            <a:ext cx="4630625" cy="2835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4"/>
        <p:cNvGrpSpPr/>
        <p:nvPr/>
      </p:nvGrpSpPr>
      <p:grpSpPr>
        <a:xfrm>
          <a:off x="0" y="0"/>
          <a:ext cx="0" cy="0"/>
          <a:chOff x="0" y="0"/>
          <a:chExt cx="0" cy="0"/>
        </a:xfrm>
      </p:grpSpPr>
      <p:sp>
        <p:nvSpPr>
          <p:cNvPr id="625" name="Google Shape;625;g106e88491fd_0_14"/>
          <p:cNvSpPr txBox="1">
            <a:spLocks noGrp="1"/>
          </p:cNvSpPr>
          <p:nvPr>
            <p:ph type="subTitle" idx="1"/>
          </p:nvPr>
        </p:nvSpPr>
        <p:spPr>
          <a:xfrm>
            <a:off x="3162200" y="251075"/>
            <a:ext cx="3184200" cy="5238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 sz="2100" dirty="0" smtClean="0"/>
              <a:t>Objects Detection</a:t>
            </a:r>
            <a:endParaRPr sz="2100" dirty="0"/>
          </a:p>
        </p:txBody>
      </p:sp>
      <p:cxnSp>
        <p:nvCxnSpPr>
          <p:cNvPr id="626" name="Google Shape;626;g106e88491fd_0_14"/>
          <p:cNvCxnSpPr/>
          <p:nvPr/>
        </p:nvCxnSpPr>
        <p:spPr>
          <a:xfrm rot="10800000" flipH="1">
            <a:off x="2636700" y="774875"/>
            <a:ext cx="3425700" cy="2100"/>
          </a:xfrm>
          <a:prstGeom prst="straightConnector1">
            <a:avLst/>
          </a:prstGeom>
          <a:noFill/>
          <a:ln w="19050" cap="flat" cmpd="sng">
            <a:solidFill>
              <a:schemeClr val="lt2"/>
            </a:solidFill>
            <a:prstDash val="solid"/>
            <a:round/>
            <a:headEnd type="oval" w="med" len="med"/>
            <a:tailEnd type="oval" w="med" len="med"/>
          </a:ln>
        </p:spPr>
      </p:cxnSp>
      <p:pic>
        <p:nvPicPr>
          <p:cNvPr id="627" name="Google Shape;627;g106e88491fd_0_14"/>
          <p:cNvPicPr preferRelativeResize="0"/>
          <p:nvPr/>
        </p:nvPicPr>
        <p:blipFill>
          <a:blip r:embed="rId4">
            <a:alphaModFix/>
          </a:blip>
          <a:stretch>
            <a:fillRect/>
          </a:stretch>
        </p:blipFill>
        <p:spPr>
          <a:xfrm>
            <a:off x="1993588" y="1268975"/>
            <a:ext cx="5521425" cy="3245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1"/>
        <p:cNvGrpSpPr/>
        <p:nvPr/>
      </p:nvGrpSpPr>
      <p:grpSpPr>
        <a:xfrm>
          <a:off x="0" y="0"/>
          <a:ext cx="0" cy="0"/>
          <a:chOff x="0" y="0"/>
          <a:chExt cx="0" cy="0"/>
        </a:xfrm>
      </p:grpSpPr>
      <p:sp>
        <p:nvSpPr>
          <p:cNvPr id="632" name="Google Shape;632;g106e88491fd_0_20"/>
          <p:cNvSpPr txBox="1">
            <a:spLocks noGrp="1"/>
          </p:cNvSpPr>
          <p:nvPr>
            <p:ph type="subTitle" idx="1"/>
          </p:nvPr>
        </p:nvSpPr>
        <p:spPr>
          <a:xfrm>
            <a:off x="2056075" y="251074"/>
            <a:ext cx="4674900" cy="523800"/>
          </a:xfrm>
          <a:prstGeom prst="rect">
            <a:avLst/>
          </a:prstGeom>
          <a:noFill/>
          <a:ln>
            <a:noFill/>
          </a:ln>
        </p:spPr>
        <p:txBody>
          <a:bodyPr spcFirstLastPara="1" wrap="square" lIns="91425" tIns="91425" rIns="91425" bIns="91425" anchor="t" anchorCtr="0">
            <a:noAutofit/>
          </a:bodyPr>
          <a:lstStyle/>
          <a:p>
            <a:pPr marL="0" indent="0" algn="ctr"/>
            <a:r>
              <a:rPr lang="en-US" sz="2100" dirty="0" smtClean="0"/>
              <a:t>Traffic </a:t>
            </a:r>
            <a:r>
              <a:rPr lang="en-US" sz="2100" dirty="0"/>
              <a:t>S</a:t>
            </a:r>
            <a:r>
              <a:rPr lang="en-US" sz="2100" dirty="0" smtClean="0"/>
              <a:t>ignals Compliance</a:t>
            </a:r>
            <a:endParaRPr lang="en-US" sz="2100" dirty="0"/>
          </a:p>
        </p:txBody>
      </p:sp>
      <p:cxnSp>
        <p:nvCxnSpPr>
          <p:cNvPr id="633" name="Google Shape;633;g106e88491fd_0_20"/>
          <p:cNvCxnSpPr/>
          <p:nvPr/>
        </p:nvCxnSpPr>
        <p:spPr>
          <a:xfrm rot="10800000" flipH="1">
            <a:off x="2773450" y="774875"/>
            <a:ext cx="3425700" cy="2100"/>
          </a:xfrm>
          <a:prstGeom prst="straightConnector1">
            <a:avLst/>
          </a:prstGeom>
          <a:noFill/>
          <a:ln w="19050" cap="flat" cmpd="sng">
            <a:solidFill>
              <a:schemeClr val="lt2"/>
            </a:solidFill>
            <a:prstDash val="solid"/>
            <a:round/>
            <a:headEnd type="oval" w="med" len="med"/>
            <a:tailEnd type="oval" w="med" len="med"/>
          </a:ln>
        </p:spPr>
      </p:cxnSp>
      <p:pic>
        <p:nvPicPr>
          <p:cNvPr id="634" name="Google Shape;634;g106e88491fd_0_20"/>
          <p:cNvPicPr preferRelativeResize="0"/>
          <p:nvPr/>
        </p:nvPicPr>
        <p:blipFill>
          <a:blip r:embed="rId4">
            <a:alphaModFix/>
          </a:blip>
          <a:stretch>
            <a:fillRect/>
          </a:stretch>
        </p:blipFill>
        <p:spPr>
          <a:xfrm>
            <a:off x="1183200" y="1045500"/>
            <a:ext cx="6420650" cy="3791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8"/>
        <p:cNvGrpSpPr/>
        <p:nvPr/>
      </p:nvGrpSpPr>
      <p:grpSpPr>
        <a:xfrm>
          <a:off x="0" y="0"/>
          <a:ext cx="0" cy="0"/>
          <a:chOff x="0" y="0"/>
          <a:chExt cx="0" cy="0"/>
        </a:xfrm>
      </p:grpSpPr>
      <p:sp>
        <p:nvSpPr>
          <p:cNvPr id="639" name="Google Shape;639;g106e88491fd_0_0"/>
          <p:cNvSpPr txBox="1">
            <a:spLocks noGrp="1"/>
          </p:cNvSpPr>
          <p:nvPr>
            <p:ph type="subTitle" idx="1"/>
          </p:nvPr>
        </p:nvSpPr>
        <p:spPr>
          <a:xfrm>
            <a:off x="5444700" y="1974574"/>
            <a:ext cx="3184200" cy="641026"/>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100"/>
              <a:buNone/>
            </a:pPr>
            <a:r>
              <a:rPr lang="en" sz="2100" dirty="0" smtClean="0"/>
              <a:t>Small Auto that avoids obstacles.</a:t>
            </a:r>
            <a:endParaRPr sz="2100" dirty="0"/>
          </a:p>
        </p:txBody>
      </p:sp>
      <p:cxnSp>
        <p:nvCxnSpPr>
          <p:cNvPr id="640" name="Google Shape;640;g106e88491fd_0_0"/>
          <p:cNvCxnSpPr/>
          <p:nvPr/>
        </p:nvCxnSpPr>
        <p:spPr>
          <a:xfrm rot="10800000" flipH="1">
            <a:off x="5203200" y="2802250"/>
            <a:ext cx="3425700" cy="2100"/>
          </a:xfrm>
          <a:prstGeom prst="straightConnector1">
            <a:avLst/>
          </a:prstGeom>
          <a:noFill/>
          <a:ln w="19050" cap="flat" cmpd="sng">
            <a:solidFill>
              <a:schemeClr val="lt2"/>
            </a:solidFill>
            <a:prstDash val="solid"/>
            <a:round/>
            <a:headEnd type="oval" w="med" len="med"/>
            <a:tailEnd type="oval" w="med" len="med"/>
          </a:ln>
        </p:spPr>
      </p:cxnSp>
      <p:pic>
        <p:nvPicPr>
          <p:cNvPr id="641" name="Google Shape;641;g106e88491fd_0_0"/>
          <p:cNvPicPr preferRelativeResize="0"/>
          <p:nvPr/>
        </p:nvPicPr>
        <p:blipFill>
          <a:blip r:embed="rId4">
            <a:alphaModFix/>
          </a:blip>
          <a:stretch>
            <a:fillRect/>
          </a:stretch>
        </p:blipFill>
        <p:spPr>
          <a:xfrm>
            <a:off x="436025" y="818575"/>
            <a:ext cx="4024250" cy="35063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5"/>
        <p:cNvGrpSpPr/>
        <p:nvPr/>
      </p:nvGrpSpPr>
      <p:grpSpPr>
        <a:xfrm>
          <a:off x="0" y="0"/>
          <a:ext cx="0" cy="0"/>
          <a:chOff x="0" y="0"/>
          <a:chExt cx="0" cy="0"/>
        </a:xfrm>
      </p:grpSpPr>
      <p:sp>
        <p:nvSpPr>
          <p:cNvPr id="646" name="Google Shape;646;p7"/>
          <p:cNvSpPr txBox="1">
            <a:spLocks noGrp="1"/>
          </p:cNvSpPr>
          <p:nvPr>
            <p:ph type="subTitle" idx="1"/>
          </p:nvPr>
        </p:nvSpPr>
        <p:spPr>
          <a:xfrm>
            <a:off x="5046475" y="1643270"/>
            <a:ext cx="3248700" cy="2736573"/>
          </a:xfrm>
          <a:prstGeom prst="rect">
            <a:avLst/>
          </a:prstGeom>
          <a:noFill/>
          <a:ln>
            <a:noFill/>
          </a:ln>
        </p:spPr>
        <p:txBody>
          <a:bodyPr spcFirstLastPara="1" wrap="square" lIns="91425" tIns="91425" rIns="91425" bIns="91425" anchor="ctr" anchorCtr="0">
            <a:noAutofit/>
          </a:bodyPr>
          <a:lstStyle/>
          <a:p>
            <a:pPr marL="0" lvl="0" indent="0" algn="just">
              <a:spcBef>
                <a:spcPts val="1200"/>
              </a:spcBef>
            </a:pPr>
            <a:r>
              <a:rPr lang="en-US" sz="1800" dirty="0" smtClean="0">
                <a:solidFill>
                  <a:srgbClr val="FFFFFF"/>
                </a:solidFill>
                <a:latin typeface="Rajdhani" panose="020B0604020202020204" charset="0"/>
                <a:ea typeface="Times New Roman"/>
                <a:cs typeface="Rajdhani" panose="020B0604020202020204" charset="0"/>
                <a:sym typeface="Times New Roman"/>
              </a:rPr>
              <a:t>Through the Avoid Obstacles </a:t>
            </a:r>
            <a:r>
              <a:rPr lang="en-US" sz="1800" dirty="0">
                <a:solidFill>
                  <a:srgbClr val="FFFFFF"/>
                </a:solidFill>
                <a:latin typeface="Rajdhani" panose="020B0604020202020204" charset="0"/>
                <a:ea typeface="Times New Roman"/>
                <a:cs typeface="Rajdhani" panose="020B0604020202020204" charset="0"/>
                <a:sym typeface="Times New Roman"/>
              </a:rPr>
              <a:t>function, the robot must be able to travel a circuit avoiding all the obstacles placed on the route. For </a:t>
            </a:r>
            <a:r>
              <a:rPr lang="en-US" sz="1800" dirty="0" smtClean="0">
                <a:solidFill>
                  <a:srgbClr val="FFFFFF"/>
                </a:solidFill>
                <a:latin typeface="Rajdhani" panose="020B0604020202020204" charset="0"/>
                <a:ea typeface="Times New Roman"/>
                <a:cs typeface="Rajdhani" panose="020B0604020202020204" charset="0"/>
                <a:sym typeface="Times New Roman"/>
              </a:rPr>
              <a:t>this purpose, </a:t>
            </a:r>
            <a:r>
              <a:rPr lang="en-US" sz="1800" dirty="0">
                <a:solidFill>
                  <a:srgbClr val="FFFFFF"/>
                </a:solidFill>
                <a:latin typeface="Rajdhani" panose="020B0604020202020204" charset="0"/>
                <a:ea typeface="Times New Roman"/>
                <a:cs typeface="Rajdhani" panose="020B0604020202020204" charset="0"/>
                <a:sym typeface="Times New Roman"/>
              </a:rPr>
              <a:t>the robot will have an ultrasonic sensor HCSR04</a:t>
            </a:r>
          </a:p>
        </p:txBody>
      </p:sp>
      <p:sp>
        <p:nvSpPr>
          <p:cNvPr id="647" name="Google Shape;647;p7"/>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lvl="0">
              <a:buSzPts val="2100"/>
            </a:pPr>
            <a:r>
              <a:rPr lang="en-US" sz="2400" dirty="0" smtClean="0"/>
              <a:t>Application of the Small </a:t>
            </a:r>
            <a:r>
              <a:rPr lang="en-US" sz="2400" dirty="0"/>
              <a:t>Auto that avoids obstacles</a:t>
            </a:r>
            <a:r>
              <a:rPr lang="en-US" sz="2400" dirty="0" smtClean="0"/>
              <a:t>.</a:t>
            </a:r>
            <a:endParaRPr dirty="0"/>
          </a:p>
        </p:txBody>
      </p:sp>
      <p:pic>
        <p:nvPicPr>
          <p:cNvPr id="648" name="Google Shape;648;p7"/>
          <p:cNvPicPr preferRelativeResize="0"/>
          <p:nvPr/>
        </p:nvPicPr>
        <p:blipFill>
          <a:blip r:embed="rId4">
            <a:alphaModFix/>
          </a:blip>
          <a:stretch>
            <a:fillRect/>
          </a:stretch>
        </p:blipFill>
        <p:spPr>
          <a:xfrm>
            <a:off x="451175" y="1282625"/>
            <a:ext cx="4352650" cy="3352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2"/>
        <p:cNvGrpSpPr/>
        <p:nvPr/>
      </p:nvGrpSpPr>
      <p:grpSpPr>
        <a:xfrm>
          <a:off x="0" y="0"/>
          <a:ext cx="0" cy="0"/>
          <a:chOff x="0" y="0"/>
          <a:chExt cx="0" cy="0"/>
        </a:xfrm>
      </p:grpSpPr>
      <p:sp>
        <p:nvSpPr>
          <p:cNvPr id="653" name="Google Shape;653;gf9f21af570_3_28"/>
          <p:cNvSpPr txBox="1">
            <a:spLocks noGrp="1"/>
          </p:cNvSpPr>
          <p:nvPr>
            <p:ph type="title"/>
          </p:nvPr>
        </p:nvSpPr>
        <p:spPr>
          <a:xfrm>
            <a:off x="720100" y="275037"/>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1200"/>
              </a:spcBef>
              <a:spcAft>
                <a:spcPts val="0"/>
              </a:spcAft>
              <a:buNone/>
            </a:pPr>
            <a:r>
              <a:rPr lang="en-US" sz="2400" dirty="0" smtClean="0">
                <a:solidFill>
                  <a:srgbClr val="FFFFFF"/>
                </a:solidFill>
                <a:latin typeface="Arial"/>
                <a:ea typeface="Arial"/>
                <a:cs typeface="Arial"/>
                <a:sym typeface="Arial"/>
              </a:rPr>
              <a:t>Implemented Hardware Tools</a:t>
            </a:r>
            <a:endParaRPr sz="2400" dirty="0">
              <a:solidFill>
                <a:srgbClr val="FFFFFF"/>
              </a:solidFill>
              <a:latin typeface="Arial"/>
              <a:ea typeface="Arial"/>
              <a:cs typeface="Arial"/>
              <a:sym typeface="Arial"/>
            </a:endParaRPr>
          </a:p>
          <a:p>
            <a:pPr marL="0" lvl="0" indent="0" algn="l" rtl="0">
              <a:lnSpc>
                <a:spcPct val="100000"/>
              </a:lnSpc>
              <a:spcBef>
                <a:spcPts val="1200"/>
              </a:spcBef>
              <a:spcAft>
                <a:spcPts val="0"/>
              </a:spcAft>
              <a:buSzPts val="3000"/>
              <a:buNone/>
            </a:pPr>
            <a:endParaRPr dirty="0"/>
          </a:p>
        </p:txBody>
      </p:sp>
      <p:pic>
        <p:nvPicPr>
          <p:cNvPr id="654" name="Google Shape;654;gf9f21af570_3_28"/>
          <p:cNvPicPr preferRelativeResize="0"/>
          <p:nvPr/>
        </p:nvPicPr>
        <p:blipFill>
          <a:blip r:embed="rId4">
            <a:alphaModFix/>
          </a:blip>
          <a:stretch>
            <a:fillRect/>
          </a:stretch>
        </p:blipFill>
        <p:spPr>
          <a:xfrm>
            <a:off x="578300" y="1288775"/>
            <a:ext cx="2513724" cy="1624574"/>
          </a:xfrm>
          <a:prstGeom prst="rect">
            <a:avLst/>
          </a:prstGeom>
          <a:noFill/>
          <a:ln>
            <a:noFill/>
          </a:ln>
        </p:spPr>
      </p:pic>
      <p:pic>
        <p:nvPicPr>
          <p:cNvPr id="655" name="Google Shape;655;gf9f21af570_3_28"/>
          <p:cNvPicPr preferRelativeResize="0"/>
          <p:nvPr/>
        </p:nvPicPr>
        <p:blipFill>
          <a:blip r:embed="rId5">
            <a:alphaModFix/>
          </a:blip>
          <a:stretch>
            <a:fillRect/>
          </a:stretch>
        </p:blipFill>
        <p:spPr>
          <a:xfrm>
            <a:off x="3738400" y="1340350"/>
            <a:ext cx="2139874" cy="1407100"/>
          </a:xfrm>
          <a:prstGeom prst="rect">
            <a:avLst/>
          </a:prstGeom>
          <a:noFill/>
          <a:ln>
            <a:noFill/>
          </a:ln>
        </p:spPr>
      </p:pic>
      <p:pic>
        <p:nvPicPr>
          <p:cNvPr id="656" name="Google Shape;656;gf9f21af570_3_28"/>
          <p:cNvPicPr preferRelativeResize="0"/>
          <p:nvPr/>
        </p:nvPicPr>
        <p:blipFill>
          <a:blip r:embed="rId6">
            <a:alphaModFix/>
          </a:blip>
          <a:stretch>
            <a:fillRect/>
          </a:stretch>
        </p:blipFill>
        <p:spPr>
          <a:xfrm>
            <a:off x="720100" y="3274275"/>
            <a:ext cx="1925350" cy="1564425"/>
          </a:xfrm>
          <a:prstGeom prst="rect">
            <a:avLst/>
          </a:prstGeom>
          <a:noFill/>
          <a:ln>
            <a:noFill/>
          </a:ln>
        </p:spPr>
      </p:pic>
      <p:pic>
        <p:nvPicPr>
          <p:cNvPr id="657" name="Google Shape;657;gf9f21af570_3_28"/>
          <p:cNvPicPr preferRelativeResize="0"/>
          <p:nvPr/>
        </p:nvPicPr>
        <p:blipFill>
          <a:blip r:embed="rId7">
            <a:alphaModFix/>
          </a:blip>
          <a:stretch>
            <a:fillRect/>
          </a:stretch>
        </p:blipFill>
        <p:spPr>
          <a:xfrm>
            <a:off x="3710625" y="3274275"/>
            <a:ext cx="2139875" cy="1499525"/>
          </a:xfrm>
          <a:prstGeom prst="rect">
            <a:avLst/>
          </a:prstGeom>
          <a:noFill/>
          <a:ln>
            <a:noFill/>
          </a:ln>
        </p:spPr>
      </p:pic>
      <p:pic>
        <p:nvPicPr>
          <p:cNvPr id="658" name="Google Shape;658;gf9f21af570_3_28"/>
          <p:cNvPicPr preferRelativeResize="0"/>
          <p:nvPr/>
        </p:nvPicPr>
        <p:blipFill>
          <a:blip r:embed="rId8">
            <a:alphaModFix/>
          </a:blip>
          <a:stretch>
            <a:fillRect/>
          </a:stretch>
        </p:blipFill>
        <p:spPr>
          <a:xfrm>
            <a:off x="6524650" y="1314550"/>
            <a:ext cx="2005678" cy="1458675"/>
          </a:xfrm>
          <a:prstGeom prst="rect">
            <a:avLst/>
          </a:prstGeom>
          <a:noFill/>
          <a:ln>
            <a:noFill/>
          </a:ln>
        </p:spPr>
      </p:pic>
      <p:pic>
        <p:nvPicPr>
          <p:cNvPr id="659" name="Google Shape;659;gf9f21af570_3_28"/>
          <p:cNvPicPr preferRelativeResize="0"/>
          <p:nvPr/>
        </p:nvPicPr>
        <p:blipFill>
          <a:blip r:embed="rId9">
            <a:alphaModFix/>
          </a:blip>
          <a:stretch>
            <a:fillRect/>
          </a:stretch>
        </p:blipFill>
        <p:spPr>
          <a:xfrm>
            <a:off x="6433000" y="3363600"/>
            <a:ext cx="2139875" cy="1320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3"/>
        <p:cNvGrpSpPr/>
        <p:nvPr/>
      </p:nvGrpSpPr>
      <p:grpSpPr>
        <a:xfrm>
          <a:off x="0" y="0"/>
          <a:ext cx="0" cy="0"/>
          <a:chOff x="0" y="0"/>
          <a:chExt cx="0" cy="0"/>
        </a:xfrm>
      </p:grpSpPr>
      <p:sp>
        <p:nvSpPr>
          <p:cNvPr id="664" name="Google Shape;664;p8"/>
          <p:cNvSpPr txBox="1">
            <a:spLocks noGrp="1"/>
          </p:cNvSpPr>
          <p:nvPr>
            <p:ph type="title"/>
          </p:nvPr>
        </p:nvSpPr>
        <p:spPr>
          <a:xfrm>
            <a:off x="720100" y="368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smtClean="0"/>
              <a:t>P</a:t>
            </a:r>
            <a:r>
              <a:rPr lang="en" dirty="0" smtClean="0"/>
              <a:t>roteus Simulation</a:t>
            </a:r>
            <a:endParaRPr dirty="0"/>
          </a:p>
        </p:txBody>
      </p:sp>
      <p:pic>
        <p:nvPicPr>
          <p:cNvPr id="665" name="Google Shape;665;p8"/>
          <p:cNvPicPr preferRelativeResize="0"/>
          <p:nvPr/>
        </p:nvPicPr>
        <p:blipFill>
          <a:blip r:embed="rId4">
            <a:alphaModFix/>
          </a:blip>
          <a:stretch>
            <a:fillRect/>
          </a:stretch>
        </p:blipFill>
        <p:spPr>
          <a:xfrm>
            <a:off x="1394475" y="1057050"/>
            <a:ext cx="6469025" cy="37126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3"/>
          <p:cNvSpPr txBox="1">
            <a:spLocks noGrp="1"/>
          </p:cNvSpPr>
          <p:nvPr>
            <p:ph type="title"/>
          </p:nvPr>
        </p:nvSpPr>
        <p:spPr>
          <a:xfrm>
            <a:off x="440325" y="1706850"/>
            <a:ext cx="2759700" cy="1729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800"/>
              <a:buNone/>
            </a:pPr>
            <a:r>
              <a:rPr lang="en" dirty="0" smtClean="0"/>
              <a:t>Objectives</a:t>
            </a:r>
            <a:endParaRPr dirty="0"/>
          </a:p>
        </p:txBody>
      </p:sp>
      <p:cxnSp>
        <p:nvCxnSpPr>
          <p:cNvPr id="109" name="Google Shape;109;p3"/>
          <p:cNvCxnSpPr/>
          <p:nvPr/>
        </p:nvCxnSpPr>
        <p:spPr>
          <a:xfrm>
            <a:off x="6151750" y="630600"/>
            <a:ext cx="0" cy="3882300"/>
          </a:xfrm>
          <a:prstGeom prst="straightConnector1">
            <a:avLst/>
          </a:prstGeom>
          <a:noFill/>
          <a:ln w="19050" cap="flat" cmpd="sng">
            <a:solidFill>
              <a:schemeClr val="lt2"/>
            </a:solidFill>
            <a:prstDash val="solid"/>
            <a:round/>
            <a:headEnd type="oval" w="med" len="med"/>
            <a:tailEnd type="oval" w="med" len="med"/>
          </a:ln>
        </p:spPr>
      </p:cxnSp>
      <p:sp>
        <p:nvSpPr>
          <p:cNvPr id="110" name="Google Shape;110;p3"/>
          <p:cNvSpPr txBox="1"/>
          <p:nvPr/>
        </p:nvSpPr>
        <p:spPr>
          <a:xfrm>
            <a:off x="2235875" y="446375"/>
            <a:ext cx="3811500" cy="926100"/>
          </a:xfrm>
          <a:prstGeom prst="rect">
            <a:avLst/>
          </a:prstGeom>
          <a:noFill/>
          <a:ln>
            <a:noFill/>
          </a:ln>
        </p:spPr>
        <p:txBody>
          <a:bodyPr spcFirstLastPara="1" wrap="square" lIns="91425" tIns="91425" rIns="91425" bIns="91425" anchor="ctr" anchorCtr="0">
            <a:noAutofit/>
          </a:bodyPr>
          <a:lstStyle/>
          <a:p>
            <a:pPr lvl="0" algn="r">
              <a:buSzPts val="1400"/>
            </a:pPr>
            <a:r>
              <a:rPr lang="en-US" sz="1100" dirty="0">
                <a:solidFill>
                  <a:srgbClr val="FFFFFF"/>
                </a:solidFill>
              </a:rPr>
              <a:t>Implement a prototype that allows demonstrating driving in autonomous cars using the Carla Simulation tool in addition to demonstrating with a physical prototype the operation of some sensors that are applied in autonomous cars.</a:t>
            </a:r>
            <a:endParaRPr lang="en-US" sz="1100" dirty="0">
              <a:solidFill>
                <a:srgbClr val="FFFFFF"/>
              </a:solidFill>
            </a:endParaRPr>
          </a:p>
        </p:txBody>
      </p:sp>
      <p:sp>
        <p:nvSpPr>
          <p:cNvPr id="111" name="Google Shape;111;p3"/>
          <p:cNvSpPr txBox="1"/>
          <p:nvPr/>
        </p:nvSpPr>
        <p:spPr>
          <a:xfrm>
            <a:off x="6255975" y="596225"/>
            <a:ext cx="2063700" cy="626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n" sz="2400" b="1" dirty="0">
                <a:solidFill>
                  <a:schemeClr val="lt2"/>
                </a:solidFill>
                <a:latin typeface="Rajdhani"/>
                <a:ea typeface="Rajdhani"/>
                <a:cs typeface="Rajdhani"/>
                <a:sym typeface="Rajdhani"/>
              </a:rPr>
              <a:t>General</a:t>
            </a:r>
            <a:endParaRPr sz="2400" b="1" i="0" u="none" strike="noStrike" cap="none" dirty="0">
              <a:solidFill>
                <a:schemeClr val="lt2"/>
              </a:solidFill>
              <a:latin typeface="Rajdhani"/>
              <a:ea typeface="Rajdhani"/>
              <a:cs typeface="Rajdhani"/>
              <a:sym typeface="Rajdhani"/>
            </a:endParaRPr>
          </a:p>
        </p:txBody>
      </p:sp>
      <p:sp>
        <p:nvSpPr>
          <p:cNvPr id="112" name="Google Shape;112;p3"/>
          <p:cNvSpPr txBox="1"/>
          <p:nvPr/>
        </p:nvSpPr>
        <p:spPr>
          <a:xfrm>
            <a:off x="6256025" y="1612175"/>
            <a:ext cx="2548800" cy="626400"/>
          </a:xfrm>
          <a:prstGeom prst="rect">
            <a:avLst/>
          </a:prstGeom>
          <a:noFill/>
          <a:ln>
            <a:noFill/>
          </a:ln>
        </p:spPr>
        <p:txBody>
          <a:bodyPr spcFirstLastPara="1" wrap="square" lIns="91425" tIns="91425" rIns="91425" bIns="91425" anchor="t" anchorCtr="0">
            <a:noAutofit/>
          </a:bodyPr>
          <a:lstStyle/>
          <a:p>
            <a:pPr lvl="0" algn="just">
              <a:lnSpc>
                <a:spcPct val="150000"/>
              </a:lnSpc>
            </a:pPr>
            <a:r>
              <a:rPr lang="en-US" sz="1200" dirty="0">
                <a:solidFill>
                  <a:srgbClr val="FFFFFF"/>
                </a:solidFill>
              </a:rPr>
              <a:t>Investigate the technology implemented in autonomous cars.</a:t>
            </a:r>
          </a:p>
          <a:p>
            <a:pPr marL="0" marR="0" lvl="0" indent="0" algn="l" rtl="0">
              <a:lnSpc>
                <a:spcPct val="100000"/>
              </a:lnSpc>
              <a:spcBef>
                <a:spcPts val="800"/>
              </a:spcBef>
              <a:spcAft>
                <a:spcPts val="0"/>
              </a:spcAft>
              <a:buClr>
                <a:srgbClr val="000000"/>
              </a:buClr>
              <a:buSzPts val="1400"/>
              <a:buFont typeface="Arial"/>
              <a:buNone/>
            </a:pPr>
            <a:endParaRPr dirty="0">
              <a:solidFill>
                <a:srgbClr val="FFFFFF"/>
              </a:solidFill>
              <a:latin typeface="Fira Sans Condensed Light"/>
              <a:ea typeface="Fira Sans Condensed Light"/>
              <a:cs typeface="Fira Sans Condensed Light"/>
              <a:sym typeface="Fira Sans Condensed Light"/>
            </a:endParaRPr>
          </a:p>
        </p:txBody>
      </p:sp>
      <p:sp>
        <p:nvSpPr>
          <p:cNvPr id="113" name="Google Shape;113;p3"/>
          <p:cNvSpPr txBox="1"/>
          <p:nvPr/>
        </p:nvSpPr>
        <p:spPr>
          <a:xfrm>
            <a:off x="3161325" y="2806050"/>
            <a:ext cx="2886300" cy="451500"/>
          </a:xfrm>
          <a:prstGeom prst="rect">
            <a:avLst/>
          </a:prstGeom>
          <a:noFill/>
          <a:ln>
            <a:noFill/>
          </a:ln>
        </p:spPr>
        <p:txBody>
          <a:bodyPr spcFirstLastPara="1" wrap="square" lIns="91425" tIns="91425" rIns="91425" bIns="91425" anchor="ctr" anchorCtr="0">
            <a:noAutofit/>
          </a:bodyPr>
          <a:lstStyle/>
          <a:p>
            <a:pPr lvl="0" algn="just">
              <a:lnSpc>
                <a:spcPct val="150000"/>
              </a:lnSpc>
            </a:pPr>
            <a:r>
              <a:rPr lang="en-US" sz="1200" dirty="0">
                <a:solidFill>
                  <a:srgbClr val="FFFFFF"/>
                </a:solidFill>
              </a:rPr>
              <a:t>Analyze and understand the tool to be used for the simulation.</a:t>
            </a:r>
          </a:p>
          <a:p>
            <a:pPr marL="0" lvl="0" indent="0" algn="r" rtl="0">
              <a:spcBef>
                <a:spcPts val="800"/>
              </a:spcBef>
              <a:spcAft>
                <a:spcPts val="0"/>
              </a:spcAft>
              <a:buClr>
                <a:srgbClr val="000000"/>
              </a:buClr>
              <a:buSzPts val="1400"/>
              <a:buFont typeface="Arial"/>
              <a:buNone/>
            </a:pPr>
            <a:endParaRPr dirty="0">
              <a:solidFill>
                <a:srgbClr val="FFFFFF"/>
              </a:solidFill>
              <a:latin typeface="Fira Sans Condensed Light"/>
              <a:ea typeface="Fira Sans Condensed Light"/>
              <a:cs typeface="Fira Sans Condensed Light"/>
              <a:sym typeface="Fira Sans Condensed Light"/>
            </a:endParaRPr>
          </a:p>
        </p:txBody>
      </p:sp>
      <p:sp>
        <p:nvSpPr>
          <p:cNvPr id="114" name="Google Shape;114;p3"/>
          <p:cNvSpPr txBox="1"/>
          <p:nvPr/>
        </p:nvSpPr>
        <p:spPr>
          <a:xfrm>
            <a:off x="3983775" y="1612175"/>
            <a:ext cx="2063700" cy="6264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400"/>
              <a:buFont typeface="Arial"/>
              <a:buNone/>
            </a:pPr>
            <a:r>
              <a:rPr lang="en" sz="2400" b="1" dirty="0" smtClean="0">
                <a:solidFill>
                  <a:schemeClr val="lt2"/>
                </a:solidFill>
                <a:latin typeface="Rajdhani"/>
                <a:ea typeface="Rajdhani"/>
                <a:cs typeface="Rajdhani"/>
                <a:sym typeface="Rajdhani"/>
              </a:rPr>
              <a:t>Secondary</a:t>
            </a:r>
            <a:endParaRPr sz="2400" b="1" i="0" u="none" strike="noStrike" cap="none" dirty="0">
              <a:solidFill>
                <a:schemeClr val="lt2"/>
              </a:solidFill>
              <a:latin typeface="Rajdhani"/>
              <a:ea typeface="Rajdhani"/>
              <a:cs typeface="Rajdhani"/>
              <a:sym typeface="Rajdhani"/>
            </a:endParaRPr>
          </a:p>
        </p:txBody>
      </p:sp>
      <p:sp>
        <p:nvSpPr>
          <p:cNvPr id="115" name="Google Shape;115;p3"/>
          <p:cNvSpPr txBox="1"/>
          <p:nvPr/>
        </p:nvSpPr>
        <p:spPr>
          <a:xfrm>
            <a:off x="6255875" y="2718600"/>
            <a:ext cx="2548800" cy="626400"/>
          </a:xfrm>
          <a:prstGeom prst="rect">
            <a:avLst/>
          </a:prstGeom>
          <a:noFill/>
          <a:ln>
            <a:noFill/>
          </a:ln>
        </p:spPr>
        <p:txBody>
          <a:bodyPr spcFirstLastPara="1" wrap="square" lIns="91425" tIns="91425" rIns="91425" bIns="91425" anchor="ctr" anchorCtr="0">
            <a:noAutofit/>
          </a:bodyPr>
          <a:lstStyle/>
          <a:p>
            <a:pPr lvl="0" algn="just">
              <a:lnSpc>
                <a:spcPct val="150000"/>
              </a:lnSpc>
              <a:spcAft>
                <a:spcPts val="800"/>
              </a:spcAft>
            </a:pPr>
            <a:r>
              <a:rPr lang="en-US" sz="1200" dirty="0">
                <a:solidFill>
                  <a:srgbClr val="FFFFFF"/>
                </a:solidFill>
              </a:rPr>
              <a:t>Install the tool and configure for simulation.</a:t>
            </a:r>
            <a:endParaRPr lang="en-US" sz="1200" dirty="0">
              <a:solidFill>
                <a:srgbClr val="FFFFFF"/>
              </a:solidFill>
            </a:endParaRPr>
          </a:p>
        </p:txBody>
      </p:sp>
      <p:sp>
        <p:nvSpPr>
          <p:cNvPr id="116" name="Google Shape;116;p3"/>
          <p:cNvSpPr txBox="1"/>
          <p:nvPr/>
        </p:nvSpPr>
        <p:spPr>
          <a:xfrm>
            <a:off x="3192150" y="3373475"/>
            <a:ext cx="2759700" cy="626400"/>
          </a:xfrm>
          <a:prstGeom prst="rect">
            <a:avLst/>
          </a:prstGeom>
          <a:noFill/>
          <a:ln>
            <a:noFill/>
          </a:ln>
        </p:spPr>
        <p:txBody>
          <a:bodyPr spcFirstLastPara="1" wrap="square" lIns="91425" tIns="91425" rIns="91425" bIns="91425" anchor="ctr" anchorCtr="0">
            <a:noAutofit/>
          </a:bodyPr>
          <a:lstStyle/>
          <a:p>
            <a:pPr lvl="0" algn="just">
              <a:lnSpc>
                <a:spcPct val="150000"/>
              </a:lnSpc>
              <a:spcAft>
                <a:spcPts val="800"/>
              </a:spcAft>
            </a:pPr>
            <a:r>
              <a:rPr lang="en-US" sz="1200" dirty="0">
                <a:solidFill>
                  <a:srgbClr val="FFFFFF"/>
                </a:solidFill>
              </a:rPr>
              <a:t>Test the respective system.</a:t>
            </a:r>
            <a:endParaRPr lang="en-US" sz="1200" dirty="0">
              <a:solidFill>
                <a:srgbClr val="FFFFFF"/>
              </a:solidFill>
            </a:endParaRPr>
          </a:p>
        </p:txBody>
      </p:sp>
      <p:cxnSp>
        <p:nvCxnSpPr>
          <p:cNvPr id="117" name="Google Shape;117;p3"/>
          <p:cNvCxnSpPr>
            <a:stCxn id="110" idx="3"/>
            <a:endCxn id="111" idx="1"/>
          </p:cNvCxnSpPr>
          <p:nvPr/>
        </p:nvCxnSpPr>
        <p:spPr>
          <a:xfrm>
            <a:off x="6047375" y="909425"/>
            <a:ext cx="208500" cy="0"/>
          </a:xfrm>
          <a:prstGeom prst="straightConnector1">
            <a:avLst/>
          </a:prstGeom>
          <a:noFill/>
          <a:ln w="19050" cap="flat" cmpd="sng">
            <a:solidFill>
              <a:schemeClr val="lt2"/>
            </a:solidFill>
            <a:prstDash val="solid"/>
            <a:round/>
            <a:headEnd type="none" w="sm" len="sm"/>
            <a:tailEnd type="none" w="sm" len="sm"/>
          </a:ln>
        </p:spPr>
      </p:cxnSp>
      <p:cxnSp>
        <p:nvCxnSpPr>
          <p:cNvPr id="118" name="Google Shape;118;p3"/>
          <p:cNvCxnSpPr>
            <a:stCxn id="114" idx="3"/>
            <a:endCxn id="112" idx="1"/>
          </p:cNvCxnSpPr>
          <p:nvPr/>
        </p:nvCxnSpPr>
        <p:spPr>
          <a:xfrm>
            <a:off x="6047475" y="1925375"/>
            <a:ext cx="208500" cy="0"/>
          </a:xfrm>
          <a:prstGeom prst="straightConnector1">
            <a:avLst/>
          </a:prstGeom>
          <a:noFill/>
          <a:ln w="19050" cap="flat" cmpd="sng">
            <a:solidFill>
              <a:schemeClr val="lt2"/>
            </a:solidFill>
            <a:prstDash val="solid"/>
            <a:round/>
            <a:headEnd type="none" w="sm" len="sm"/>
            <a:tailEnd type="none" w="sm" len="sm"/>
          </a:ln>
        </p:spPr>
      </p:cxnSp>
      <p:cxnSp>
        <p:nvCxnSpPr>
          <p:cNvPr id="119" name="Google Shape;119;p3"/>
          <p:cNvCxnSpPr>
            <a:stCxn id="113" idx="3"/>
            <a:endCxn id="115" idx="1"/>
          </p:cNvCxnSpPr>
          <p:nvPr/>
        </p:nvCxnSpPr>
        <p:spPr>
          <a:xfrm>
            <a:off x="6047625" y="3031800"/>
            <a:ext cx="208200" cy="0"/>
          </a:xfrm>
          <a:prstGeom prst="straightConnector1">
            <a:avLst/>
          </a:prstGeom>
          <a:noFill/>
          <a:ln w="19050" cap="flat" cmpd="sng">
            <a:solidFill>
              <a:schemeClr val="lt2"/>
            </a:solidFill>
            <a:prstDash val="solid"/>
            <a:round/>
            <a:headEnd type="none" w="sm" len="sm"/>
            <a:tailEnd type="none" w="sm" len="sm"/>
          </a:ln>
        </p:spPr>
      </p:cxnSp>
      <p:cxnSp>
        <p:nvCxnSpPr>
          <p:cNvPr id="120" name="Google Shape;120;p3"/>
          <p:cNvCxnSpPr/>
          <p:nvPr/>
        </p:nvCxnSpPr>
        <p:spPr>
          <a:xfrm>
            <a:off x="6033400" y="3651375"/>
            <a:ext cx="236700" cy="0"/>
          </a:xfrm>
          <a:prstGeom prst="straightConnector1">
            <a:avLst/>
          </a:prstGeom>
          <a:noFill/>
          <a:ln w="19050" cap="flat" cmpd="sng">
            <a:solidFill>
              <a:schemeClr val="lt2"/>
            </a:solidFill>
            <a:prstDash val="solid"/>
            <a:round/>
            <a:headEnd type="none" w="sm" len="sm"/>
            <a:tailEnd type="none" w="sm" len="sm"/>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9"/>
        <p:cNvGrpSpPr/>
        <p:nvPr/>
      </p:nvGrpSpPr>
      <p:grpSpPr>
        <a:xfrm>
          <a:off x="0" y="0"/>
          <a:ext cx="0" cy="0"/>
          <a:chOff x="0" y="0"/>
          <a:chExt cx="0" cy="0"/>
        </a:xfrm>
      </p:grpSpPr>
      <p:sp>
        <p:nvSpPr>
          <p:cNvPr id="670" name="Google Shape;670;gf9f21af570_3_39"/>
          <p:cNvSpPr txBox="1">
            <a:spLocks noGrp="1"/>
          </p:cNvSpPr>
          <p:nvPr>
            <p:ph type="title"/>
          </p:nvPr>
        </p:nvSpPr>
        <p:spPr>
          <a:xfrm>
            <a:off x="720100" y="368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smtClean="0"/>
              <a:t>What is the Main Functioning Principle?</a:t>
            </a:r>
            <a:endParaRPr dirty="0"/>
          </a:p>
        </p:txBody>
      </p:sp>
      <p:pic>
        <p:nvPicPr>
          <p:cNvPr id="671" name="Google Shape;671;gf9f21af570_3_39"/>
          <p:cNvPicPr preferRelativeResize="0"/>
          <p:nvPr/>
        </p:nvPicPr>
        <p:blipFill>
          <a:blip r:embed="rId4">
            <a:alphaModFix/>
          </a:blip>
          <a:stretch>
            <a:fillRect/>
          </a:stretch>
        </p:blipFill>
        <p:spPr>
          <a:xfrm>
            <a:off x="281325" y="1198850"/>
            <a:ext cx="4011375" cy="3390325"/>
          </a:xfrm>
          <a:prstGeom prst="rect">
            <a:avLst/>
          </a:prstGeom>
          <a:noFill/>
          <a:ln>
            <a:noFill/>
          </a:ln>
        </p:spPr>
      </p:pic>
      <p:sp>
        <p:nvSpPr>
          <p:cNvPr id="672" name="Google Shape;672;gf9f21af570_3_39"/>
          <p:cNvSpPr txBox="1"/>
          <p:nvPr/>
        </p:nvSpPr>
        <p:spPr>
          <a:xfrm>
            <a:off x="4692325" y="1198850"/>
            <a:ext cx="4086600" cy="3895908"/>
          </a:xfrm>
          <a:prstGeom prst="rect">
            <a:avLst/>
          </a:prstGeom>
          <a:noFill/>
          <a:ln>
            <a:noFill/>
          </a:ln>
        </p:spPr>
        <p:txBody>
          <a:bodyPr spcFirstLastPara="1" wrap="square" lIns="91425" tIns="91425" rIns="91425" bIns="91425" anchor="t" anchorCtr="0">
            <a:spAutoFit/>
          </a:bodyPr>
          <a:lstStyle/>
          <a:p>
            <a:pPr lvl="0" algn="just">
              <a:lnSpc>
                <a:spcPct val="150000"/>
              </a:lnSpc>
            </a:pPr>
            <a:r>
              <a:rPr lang="en" sz="1300" dirty="0">
                <a:solidFill>
                  <a:srgbClr val="FFFFFF"/>
                </a:solidFill>
              </a:rPr>
              <a:t>1. </a:t>
            </a:r>
            <a:r>
              <a:rPr lang="en-US" sz="1300" dirty="0">
                <a:solidFill>
                  <a:srgbClr val="FFFFFF"/>
                </a:solidFill>
              </a:rPr>
              <a:t>Send a pulse of approximately </a:t>
            </a:r>
            <a:r>
              <a:rPr lang="en-US" sz="1300" dirty="0" smtClean="0">
                <a:solidFill>
                  <a:srgbClr val="FFFFFF"/>
                </a:solidFill>
              </a:rPr>
              <a:t>10 </a:t>
            </a:r>
            <a:r>
              <a:rPr lang="en-US" sz="1300" dirty="0" err="1" smtClean="0">
                <a:solidFill>
                  <a:srgbClr val="FFFFFF"/>
                </a:solidFill>
              </a:rPr>
              <a:t>uS</a:t>
            </a:r>
            <a:r>
              <a:rPr lang="en-US" sz="1300" dirty="0" smtClean="0">
                <a:solidFill>
                  <a:srgbClr val="FFFFFF"/>
                </a:solidFill>
              </a:rPr>
              <a:t> </a:t>
            </a:r>
            <a:r>
              <a:rPr lang="en-US" sz="1300" dirty="0">
                <a:solidFill>
                  <a:srgbClr val="FFFFFF"/>
                </a:solidFill>
              </a:rPr>
              <a:t>through the Trigger pin</a:t>
            </a:r>
          </a:p>
          <a:p>
            <a:pPr lvl="0" algn="just">
              <a:lnSpc>
                <a:spcPct val="150000"/>
              </a:lnSpc>
              <a:spcBef>
                <a:spcPts val="800"/>
              </a:spcBef>
            </a:pPr>
            <a:r>
              <a:rPr lang="en" sz="1300" dirty="0" smtClean="0">
                <a:solidFill>
                  <a:srgbClr val="FFFFFF"/>
                </a:solidFill>
              </a:rPr>
              <a:t>2</a:t>
            </a:r>
            <a:r>
              <a:rPr lang="en" sz="1300" dirty="0">
                <a:solidFill>
                  <a:srgbClr val="FFFFFF"/>
                </a:solidFill>
              </a:rPr>
              <a:t>. </a:t>
            </a:r>
            <a:r>
              <a:rPr lang="en-US" sz="1300" dirty="0">
                <a:solidFill>
                  <a:srgbClr val="FFFFFF"/>
                </a:solidFill>
              </a:rPr>
              <a:t>The sensor will send </a:t>
            </a:r>
            <a:r>
              <a:rPr lang="en-US" sz="1300" dirty="0" smtClean="0">
                <a:solidFill>
                  <a:srgbClr val="FFFFFF"/>
                </a:solidFill>
              </a:rPr>
              <a:t>eight </a:t>
            </a:r>
            <a:r>
              <a:rPr lang="en-US" sz="1300" dirty="0">
                <a:solidFill>
                  <a:srgbClr val="FFFFFF"/>
                </a:solidFill>
              </a:rPr>
              <a:t>40KHz pulses and </a:t>
            </a:r>
            <a:r>
              <a:rPr lang="en-US" sz="1300" dirty="0" smtClean="0">
                <a:solidFill>
                  <a:srgbClr val="FFFFFF"/>
                </a:solidFill>
              </a:rPr>
              <a:t>set </a:t>
            </a:r>
            <a:r>
              <a:rPr lang="en-US" sz="1300" dirty="0">
                <a:solidFill>
                  <a:srgbClr val="FFFFFF"/>
                </a:solidFill>
              </a:rPr>
              <a:t>the Echo pin </a:t>
            </a:r>
            <a:r>
              <a:rPr lang="en-US" sz="1300" dirty="0" smtClean="0">
                <a:solidFill>
                  <a:srgbClr val="FFFFFF"/>
                </a:solidFill>
              </a:rPr>
              <a:t>in HIGH. This </a:t>
            </a:r>
            <a:r>
              <a:rPr lang="en-US" sz="1300" dirty="0">
                <a:solidFill>
                  <a:srgbClr val="FFFFFF"/>
                </a:solidFill>
              </a:rPr>
              <a:t>is necessary to trigger the timer.</a:t>
            </a:r>
          </a:p>
          <a:p>
            <a:pPr lvl="0" algn="just">
              <a:lnSpc>
                <a:spcPct val="150000"/>
              </a:lnSpc>
              <a:spcBef>
                <a:spcPts val="800"/>
              </a:spcBef>
            </a:pPr>
            <a:r>
              <a:rPr lang="en" sz="1300" dirty="0" smtClean="0">
                <a:solidFill>
                  <a:srgbClr val="FFFFFF"/>
                </a:solidFill>
              </a:rPr>
              <a:t>3</a:t>
            </a:r>
            <a:r>
              <a:rPr lang="en" sz="1300" dirty="0">
                <a:solidFill>
                  <a:srgbClr val="FFFFFF"/>
                </a:solidFill>
              </a:rPr>
              <a:t>. </a:t>
            </a:r>
            <a:r>
              <a:rPr lang="en-US" sz="1300" dirty="0">
                <a:solidFill>
                  <a:srgbClr val="FFFFFF"/>
                </a:solidFill>
              </a:rPr>
              <a:t>When the sensor receives the reflected </a:t>
            </a:r>
            <a:r>
              <a:rPr lang="en-US" sz="1300" dirty="0" smtClean="0">
                <a:solidFill>
                  <a:srgbClr val="FFFFFF"/>
                </a:solidFill>
              </a:rPr>
              <a:t>pulse, </a:t>
            </a:r>
            <a:r>
              <a:rPr lang="en-US" sz="1300" dirty="0">
                <a:solidFill>
                  <a:srgbClr val="FFFFFF"/>
                </a:solidFill>
              </a:rPr>
              <a:t>it will </a:t>
            </a:r>
            <a:r>
              <a:rPr lang="en-US" sz="1300" dirty="0" smtClean="0">
                <a:solidFill>
                  <a:srgbClr val="FFFFFF"/>
                </a:solidFill>
              </a:rPr>
              <a:t>set </a:t>
            </a:r>
            <a:r>
              <a:rPr lang="en-US" sz="1300" dirty="0">
                <a:solidFill>
                  <a:srgbClr val="FFFFFF"/>
                </a:solidFill>
              </a:rPr>
              <a:t>the Echo </a:t>
            </a:r>
            <a:r>
              <a:rPr lang="en-US" sz="1300" dirty="0" smtClean="0">
                <a:solidFill>
                  <a:srgbClr val="FFFFFF"/>
                </a:solidFill>
              </a:rPr>
              <a:t>pin in LOW </a:t>
            </a:r>
            <a:r>
              <a:rPr lang="en-US" sz="1300" dirty="0">
                <a:solidFill>
                  <a:srgbClr val="FFFFFF"/>
                </a:solidFill>
              </a:rPr>
              <a:t>and thus end the time </a:t>
            </a:r>
            <a:r>
              <a:rPr lang="en-US" sz="1300" dirty="0" smtClean="0">
                <a:solidFill>
                  <a:srgbClr val="FFFFFF"/>
                </a:solidFill>
              </a:rPr>
              <a:t>counting.</a:t>
            </a:r>
            <a:endParaRPr lang="en-US" sz="1300" dirty="0">
              <a:solidFill>
                <a:srgbClr val="FFFFFF"/>
              </a:solidFill>
            </a:endParaRPr>
          </a:p>
          <a:p>
            <a:pPr lvl="0" algn="just">
              <a:lnSpc>
                <a:spcPct val="150000"/>
              </a:lnSpc>
              <a:spcBef>
                <a:spcPts val="800"/>
              </a:spcBef>
              <a:spcAft>
                <a:spcPts val="800"/>
              </a:spcAft>
            </a:pPr>
            <a:r>
              <a:rPr lang="en" sz="1300" dirty="0" smtClean="0">
                <a:solidFill>
                  <a:srgbClr val="FFFFFF"/>
                </a:solidFill>
              </a:rPr>
              <a:t>4</a:t>
            </a:r>
            <a:r>
              <a:rPr lang="en" sz="1300" dirty="0">
                <a:solidFill>
                  <a:srgbClr val="FFFFFF"/>
                </a:solidFill>
              </a:rPr>
              <a:t>. </a:t>
            </a:r>
            <a:r>
              <a:rPr lang="en-US" sz="1300" dirty="0">
                <a:solidFill>
                  <a:srgbClr val="FFFFFF"/>
                </a:solidFill>
              </a:rPr>
              <a:t>The distance can be obtained using the speed of sound (340 m/s) multiplying it by the time obtained in </a:t>
            </a:r>
            <a:r>
              <a:rPr lang="en-US" sz="1300" dirty="0" smtClean="0">
                <a:solidFill>
                  <a:srgbClr val="FFFFFF"/>
                </a:solidFill>
              </a:rPr>
              <a:t>us </a:t>
            </a:r>
            <a:r>
              <a:rPr lang="en-US" sz="1300" dirty="0">
                <a:solidFill>
                  <a:srgbClr val="FFFFFF"/>
                </a:solidFill>
              </a:rPr>
              <a:t>x </a:t>
            </a:r>
            <a:r>
              <a:rPr lang="en-US" sz="1300" dirty="0" smtClean="0">
                <a:solidFill>
                  <a:srgbClr val="FFFFFF"/>
                </a:solidFill>
              </a:rPr>
              <a:t>0.017</a:t>
            </a:r>
            <a:endParaRPr sz="1300" dirty="0">
              <a:solidFill>
                <a:srgbClr val="FFFFFF"/>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6"/>
        <p:cNvGrpSpPr/>
        <p:nvPr/>
      </p:nvGrpSpPr>
      <p:grpSpPr>
        <a:xfrm>
          <a:off x="0" y="0"/>
          <a:ext cx="0" cy="0"/>
          <a:chOff x="0" y="0"/>
          <a:chExt cx="0" cy="0"/>
        </a:xfrm>
      </p:grpSpPr>
      <p:sp>
        <p:nvSpPr>
          <p:cNvPr id="677" name="Google Shape;677;gf9f21af570_3_48"/>
          <p:cNvSpPr txBox="1">
            <a:spLocks noGrp="1"/>
          </p:cNvSpPr>
          <p:nvPr>
            <p:ph type="title"/>
          </p:nvPr>
        </p:nvSpPr>
        <p:spPr>
          <a:xfrm>
            <a:off x="720100" y="368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smtClean="0"/>
              <a:t>Formula for the Ultrasonic Sensor</a:t>
            </a:r>
            <a:endParaRPr dirty="0"/>
          </a:p>
        </p:txBody>
      </p:sp>
      <p:pic>
        <p:nvPicPr>
          <p:cNvPr id="678" name="Google Shape;678;gf9f21af570_3_48"/>
          <p:cNvPicPr preferRelativeResize="0"/>
          <p:nvPr/>
        </p:nvPicPr>
        <p:blipFill>
          <a:blip r:embed="rId4">
            <a:alphaModFix/>
          </a:blip>
          <a:stretch>
            <a:fillRect/>
          </a:stretch>
        </p:blipFill>
        <p:spPr>
          <a:xfrm>
            <a:off x="1145000" y="1147275"/>
            <a:ext cx="7195450" cy="34032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2"/>
        <p:cNvGrpSpPr/>
        <p:nvPr/>
      </p:nvGrpSpPr>
      <p:grpSpPr>
        <a:xfrm>
          <a:off x="0" y="0"/>
          <a:ext cx="0" cy="0"/>
          <a:chOff x="0" y="0"/>
          <a:chExt cx="0" cy="0"/>
        </a:xfrm>
      </p:grpSpPr>
      <p:sp>
        <p:nvSpPr>
          <p:cNvPr id="683" name="Google Shape;683;g1073342917a_0_0"/>
          <p:cNvSpPr txBox="1">
            <a:spLocks noGrp="1"/>
          </p:cNvSpPr>
          <p:nvPr>
            <p:ph type="title"/>
          </p:nvPr>
        </p:nvSpPr>
        <p:spPr>
          <a:xfrm>
            <a:off x="816213" y="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smtClean="0"/>
              <a:t>Workflow for the Robot that avoids Obstacles</a:t>
            </a:r>
            <a:endParaRPr dirty="0"/>
          </a:p>
        </p:txBody>
      </p:sp>
      <p:pic>
        <p:nvPicPr>
          <p:cNvPr id="684" name="Google Shape;684;g1073342917a_0_0"/>
          <p:cNvPicPr preferRelativeResize="0"/>
          <p:nvPr/>
        </p:nvPicPr>
        <p:blipFill>
          <a:blip r:embed="rId4">
            <a:alphaModFix/>
          </a:blip>
          <a:stretch>
            <a:fillRect/>
          </a:stretch>
        </p:blipFill>
        <p:spPr>
          <a:xfrm>
            <a:off x="2461075" y="470375"/>
            <a:ext cx="4153849" cy="46731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8"/>
        <p:cNvGrpSpPr/>
        <p:nvPr/>
      </p:nvGrpSpPr>
      <p:grpSpPr>
        <a:xfrm>
          <a:off x="0" y="0"/>
          <a:ext cx="0" cy="0"/>
          <a:chOff x="0" y="0"/>
          <a:chExt cx="0" cy="0"/>
        </a:xfrm>
      </p:grpSpPr>
      <p:sp>
        <p:nvSpPr>
          <p:cNvPr id="689" name="Google Shape;689;gf9f21af570_3_55"/>
          <p:cNvSpPr txBox="1">
            <a:spLocks noGrp="1"/>
          </p:cNvSpPr>
          <p:nvPr>
            <p:ph type="title"/>
          </p:nvPr>
        </p:nvSpPr>
        <p:spPr>
          <a:xfrm>
            <a:off x="870650" y="69417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dirty="0" smtClean="0"/>
              <a:t>Implemented Hardware Circuitry</a:t>
            </a:r>
            <a:endParaRPr dirty="0"/>
          </a:p>
        </p:txBody>
      </p:sp>
      <p:pic>
        <p:nvPicPr>
          <p:cNvPr id="690" name="Google Shape;690;gf9f21af570_3_55"/>
          <p:cNvPicPr preferRelativeResize="0"/>
          <p:nvPr/>
        </p:nvPicPr>
        <p:blipFill>
          <a:blip r:embed="rId4">
            <a:alphaModFix/>
          </a:blip>
          <a:stretch>
            <a:fillRect/>
          </a:stretch>
        </p:blipFill>
        <p:spPr>
          <a:xfrm rot="-5400000">
            <a:off x="3116262" y="1342850"/>
            <a:ext cx="2911475" cy="388197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4"/>
        <p:cNvGrpSpPr/>
        <p:nvPr/>
      </p:nvGrpSpPr>
      <p:grpSpPr>
        <a:xfrm>
          <a:off x="0" y="0"/>
          <a:ext cx="0" cy="0"/>
          <a:chOff x="0" y="0"/>
          <a:chExt cx="0" cy="0"/>
        </a:xfrm>
      </p:grpSpPr>
      <p:sp>
        <p:nvSpPr>
          <p:cNvPr id="695" name="Google Shape;695;g1079e721d65_0_0"/>
          <p:cNvSpPr txBox="1">
            <a:spLocks noGrp="1"/>
          </p:cNvSpPr>
          <p:nvPr>
            <p:ph type="title"/>
          </p:nvPr>
        </p:nvSpPr>
        <p:spPr>
          <a:xfrm>
            <a:off x="870650" y="214025"/>
            <a:ext cx="7704000" cy="58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US" dirty="0" smtClean="0"/>
              <a:t>Other Applications</a:t>
            </a:r>
            <a:endParaRPr dirty="0"/>
          </a:p>
          <a:p>
            <a:pPr marL="0" lvl="0" indent="0" algn="ctr" rtl="0">
              <a:lnSpc>
                <a:spcPct val="100000"/>
              </a:lnSpc>
              <a:spcBef>
                <a:spcPts val="0"/>
              </a:spcBef>
              <a:spcAft>
                <a:spcPts val="0"/>
              </a:spcAft>
              <a:buSzPts val="3000"/>
              <a:buNone/>
            </a:pPr>
            <a:r>
              <a:rPr lang="en" dirty="0" smtClean="0"/>
              <a:t>Intelligent Agents for Automobile Parking</a:t>
            </a:r>
            <a:endParaRPr dirty="0"/>
          </a:p>
        </p:txBody>
      </p:sp>
      <p:pic>
        <p:nvPicPr>
          <p:cNvPr id="696" name="Google Shape;696;g1079e721d65_0_0"/>
          <p:cNvPicPr preferRelativeResize="0"/>
          <p:nvPr/>
        </p:nvPicPr>
        <p:blipFill>
          <a:blip r:embed="rId4">
            <a:alphaModFix/>
          </a:blip>
          <a:stretch>
            <a:fillRect/>
          </a:stretch>
        </p:blipFill>
        <p:spPr>
          <a:xfrm>
            <a:off x="748372" y="1862400"/>
            <a:ext cx="3667598" cy="1977075"/>
          </a:xfrm>
          <a:prstGeom prst="rect">
            <a:avLst/>
          </a:prstGeom>
          <a:noFill/>
          <a:ln>
            <a:noFill/>
          </a:ln>
        </p:spPr>
      </p:pic>
      <p:pic>
        <p:nvPicPr>
          <p:cNvPr id="697" name="Google Shape;697;g1079e721d65_0_0"/>
          <p:cNvPicPr preferRelativeResize="0"/>
          <p:nvPr/>
        </p:nvPicPr>
        <p:blipFill rotWithShape="1">
          <a:blip r:embed="rId5">
            <a:alphaModFix/>
          </a:blip>
          <a:srcRect r="57107"/>
          <a:stretch/>
        </p:blipFill>
        <p:spPr>
          <a:xfrm>
            <a:off x="5150375" y="1341150"/>
            <a:ext cx="2648549" cy="34733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1"/>
        <p:cNvGrpSpPr/>
        <p:nvPr/>
      </p:nvGrpSpPr>
      <p:grpSpPr>
        <a:xfrm>
          <a:off x="0" y="0"/>
          <a:ext cx="0" cy="0"/>
          <a:chOff x="0" y="0"/>
          <a:chExt cx="0" cy="0"/>
        </a:xfrm>
      </p:grpSpPr>
      <p:sp>
        <p:nvSpPr>
          <p:cNvPr id="702" name="Google Shape;702;g1079e721d65_2_0"/>
          <p:cNvSpPr txBox="1">
            <a:spLocks noGrp="1"/>
          </p:cNvSpPr>
          <p:nvPr>
            <p:ph type="title"/>
          </p:nvPr>
        </p:nvSpPr>
        <p:spPr>
          <a:xfrm>
            <a:off x="870650" y="214025"/>
            <a:ext cx="7704000" cy="5862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a:t>Funcionamiento </a:t>
            </a:r>
            <a:endParaRPr dirty="0"/>
          </a:p>
          <a:p>
            <a:pPr marL="0" lvl="0" indent="0" algn="ctr" rtl="0">
              <a:lnSpc>
                <a:spcPct val="100000"/>
              </a:lnSpc>
              <a:spcBef>
                <a:spcPts val="0"/>
              </a:spcBef>
              <a:spcAft>
                <a:spcPts val="0"/>
              </a:spcAft>
              <a:buSzPts val="3000"/>
              <a:buNone/>
            </a:pPr>
            <a:r>
              <a:rPr lang="en" dirty="0"/>
              <a:t>Automóviles </a:t>
            </a:r>
            <a:r>
              <a:rPr lang="en" dirty="0" smtClean="0"/>
              <a:t>Inteligentes</a:t>
            </a:r>
            <a:endParaRPr dirty="0"/>
          </a:p>
        </p:txBody>
      </p:sp>
      <p:pic>
        <p:nvPicPr>
          <p:cNvPr id="703" name="Google Shape;703;g1079e721d65_2_0"/>
          <p:cNvPicPr preferRelativeResize="0"/>
          <p:nvPr/>
        </p:nvPicPr>
        <p:blipFill>
          <a:blip r:embed="rId4">
            <a:alphaModFix/>
          </a:blip>
          <a:stretch>
            <a:fillRect/>
          </a:stretch>
        </p:blipFill>
        <p:spPr>
          <a:xfrm>
            <a:off x="975025" y="1781600"/>
            <a:ext cx="3693975" cy="2499100"/>
          </a:xfrm>
          <a:prstGeom prst="rect">
            <a:avLst/>
          </a:prstGeom>
          <a:noFill/>
          <a:ln>
            <a:noFill/>
          </a:ln>
        </p:spPr>
      </p:pic>
      <p:pic>
        <p:nvPicPr>
          <p:cNvPr id="704" name="Google Shape;704;g1079e721d65_2_0"/>
          <p:cNvPicPr preferRelativeResize="0"/>
          <p:nvPr/>
        </p:nvPicPr>
        <p:blipFill>
          <a:blip r:embed="rId5">
            <a:alphaModFix/>
          </a:blip>
          <a:stretch>
            <a:fillRect/>
          </a:stretch>
        </p:blipFill>
        <p:spPr>
          <a:xfrm>
            <a:off x="5713450" y="1524075"/>
            <a:ext cx="2695150" cy="32419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8"/>
        <p:cNvGrpSpPr/>
        <p:nvPr/>
      </p:nvGrpSpPr>
      <p:grpSpPr>
        <a:xfrm>
          <a:off x="0" y="0"/>
          <a:ext cx="0" cy="0"/>
          <a:chOff x="0" y="0"/>
          <a:chExt cx="0" cy="0"/>
        </a:xfrm>
      </p:grpSpPr>
      <p:cxnSp>
        <p:nvCxnSpPr>
          <p:cNvPr id="709" name="Google Shape;709;gf9f21af570_2_405"/>
          <p:cNvCxnSpPr/>
          <p:nvPr/>
        </p:nvCxnSpPr>
        <p:spPr>
          <a:xfrm>
            <a:off x="6151750" y="630600"/>
            <a:ext cx="0" cy="3882300"/>
          </a:xfrm>
          <a:prstGeom prst="straightConnector1">
            <a:avLst/>
          </a:prstGeom>
          <a:noFill/>
          <a:ln w="19050" cap="flat" cmpd="sng">
            <a:solidFill>
              <a:schemeClr val="lt2"/>
            </a:solidFill>
            <a:prstDash val="solid"/>
            <a:round/>
            <a:headEnd type="oval" w="med" len="med"/>
            <a:tailEnd type="oval" w="med" len="med"/>
          </a:ln>
        </p:spPr>
      </p:cxnSp>
      <p:sp>
        <p:nvSpPr>
          <p:cNvPr id="710" name="Google Shape;710;gf9f21af570_2_405"/>
          <p:cNvSpPr txBox="1"/>
          <p:nvPr/>
        </p:nvSpPr>
        <p:spPr>
          <a:xfrm>
            <a:off x="6255875" y="453724"/>
            <a:ext cx="2548800" cy="2561145"/>
          </a:xfrm>
          <a:prstGeom prst="rect">
            <a:avLst/>
          </a:prstGeom>
          <a:noFill/>
          <a:ln>
            <a:noFill/>
          </a:ln>
        </p:spPr>
        <p:txBody>
          <a:bodyPr spcFirstLastPara="1" wrap="square" lIns="91425" tIns="91425" rIns="91425" bIns="91425" anchor="t" anchorCtr="0">
            <a:noAutofit/>
          </a:bodyPr>
          <a:lstStyle/>
          <a:p>
            <a:pPr lvl="0" algn="just">
              <a:lnSpc>
                <a:spcPct val="115000"/>
              </a:lnSpc>
              <a:spcBef>
                <a:spcPts val="1200"/>
              </a:spcBef>
            </a:pPr>
            <a:r>
              <a:rPr lang="en-US" sz="1200" dirty="0">
                <a:solidFill>
                  <a:srgbClr val="FFFFFF"/>
                </a:solidFill>
              </a:rPr>
              <a:t>Based on the tests carried out on the Linux-Ubuntu system, it is observed that, due to some installation omission of some dependency, or trying to apply new versions, a lot of performance is necessary on the part of the computer for its execution, and based on Docker is considered to be a very stable solution for low to medium performance computers</a:t>
            </a:r>
            <a:r>
              <a:rPr lang="en-US" sz="1200" dirty="0" smtClean="0">
                <a:solidFill>
                  <a:srgbClr val="FFFFFF"/>
                </a:solidFill>
              </a:rPr>
              <a:t>.</a:t>
            </a:r>
            <a:endParaRPr sz="1200" dirty="0">
              <a:solidFill>
                <a:srgbClr val="FFFFFF"/>
              </a:solidFill>
            </a:endParaRPr>
          </a:p>
          <a:p>
            <a:pPr marL="0" lvl="0" indent="0" algn="just" rtl="0">
              <a:lnSpc>
                <a:spcPct val="150000"/>
              </a:lnSpc>
              <a:spcBef>
                <a:spcPts val="800"/>
              </a:spcBef>
              <a:spcAft>
                <a:spcPts val="0"/>
              </a:spcAft>
              <a:buNone/>
            </a:pPr>
            <a:endParaRPr sz="1200" dirty="0">
              <a:solidFill>
                <a:srgbClr val="FFFFFF"/>
              </a:solidFill>
            </a:endParaRPr>
          </a:p>
          <a:p>
            <a:pPr marL="0" marR="0" lvl="0" indent="0" algn="l" rtl="0">
              <a:lnSpc>
                <a:spcPct val="100000"/>
              </a:lnSpc>
              <a:spcBef>
                <a:spcPts val="800"/>
              </a:spcBef>
              <a:spcAft>
                <a:spcPts val="0"/>
              </a:spcAft>
              <a:buClr>
                <a:srgbClr val="000000"/>
              </a:buClr>
              <a:buSzPts val="1400"/>
              <a:buFont typeface="Arial"/>
              <a:buNone/>
            </a:pPr>
            <a:endParaRPr sz="1200" dirty="0">
              <a:solidFill>
                <a:srgbClr val="FFFFFF"/>
              </a:solidFill>
              <a:latin typeface="Fira Sans Condensed Light"/>
              <a:ea typeface="Fira Sans Condensed Light"/>
              <a:cs typeface="Fira Sans Condensed Light"/>
              <a:sym typeface="Fira Sans Condensed Light"/>
            </a:endParaRPr>
          </a:p>
        </p:txBody>
      </p:sp>
      <p:sp>
        <p:nvSpPr>
          <p:cNvPr id="711" name="Google Shape;711;gf9f21af570_2_405"/>
          <p:cNvSpPr txBox="1"/>
          <p:nvPr/>
        </p:nvSpPr>
        <p:spPr>
          <a:xfrm>
            <a:off x="2396000" y="2352261"/>
            <a:ext cx="3651600" cy="2340414"/>
          </a:xfrm>
          <a:prstGeom prst="rect">
            <a:avLst/>
          </a:prstGeom>
          <a:noFill/>
          <a:ln>
            <a:noFill/>
          </a:ln>
        </p:spPr>
        <p:txBody>
          <a:bodyPr spcFirstLastPara="1" wrap="square" lIns="91425" tIns="91425" rIns="91425" bIns="91425" anchor="ctr" anchorCtr="0">
            <a:noAutofit/>
          </a:bodyPr>
          <a:lstStyle/>
          <a:p>
            <a:pPr lvl="0" algn="just">
              <a:lnSpc>
                <a:spcPct val="115000"/>
              </a:lnSpc>
              <a:spcBef>
                <a:spcPts val="1200"/>
              </a:spcBef>
            </a:pPr>
            <a:r>
              <a:rPr lang="en-US" sz="1200" dirty="0">
                <a:solidFill>
                  <a:srgbClr val="FFFFFF"/>
                </a:solidFill>
              </a:rPr>
              <a:t>It was possible to install the CARLA environment for windows in its first version for the operating system, it was also possible to observe the fluid traffic that exists in </a:t>
            </a:r>
            <a:r>
              <a:rPr lang="en-US" sz="1200" dirty="0" err="1">
                <a:solidFill>
                  <a:srgbClr val="FFFFFF"/>
                </a:solidFill>
              </a:rPr>
              <a:t>carla</a:t>
            </a:r>
            <a:r>
              <a:rPr lang="en-US" sz="1200" dirty="0">
                <a:solidFill>
                  <a:srgbClr val="FFFFFF"/>
                </a:solidFill>
              </a:rPr>
              <a:t> to be able to study the movements of autonomous cars, which comply with what was proposed, such as: Autonomous cars that respect the lines of the driving lanes by not leaving their lanes, report the traffic if there are cars ahead the car stops and finally respect the rules of the traffic light if it is red it stops and if it is green it advances</a:t>
            </a:r>
            <a:r>
              <a:rPr lang="en-US" sz="1200" dirty="0" smtClean="0">
                <a:solidFill>
                  <a:srgbClr val="FFFFFF"/>
                </a:solidFill>
              </a:rPr>
              <a:t>.</a:t>
            </a:r>
            <a:endParaRPr sz="1200" dirty="0">
              <a:solidFill>
                <a:srgbClr val="FFFFFF"/>
              </a:solidFill>
            </a:endParaRPr>
          </a:p>
          <a:p>
            <a:pPr marL="0" lvl="0" indent="0" algn="r" rtl="0">
              <a:spcBef>
                <a:spcPts val="800"/>
              </a:spcBef>
              <a:spcAft>
                <a:spcPts val="0"/>
              </a:spcAft>
              <a:buClr>
                <a:srgbClr val="000000"/>
              </a:buClr>
              <a:buSzPts val="1400"/>
              <a:buFont typeface="Arial"/>
              <a:buNone/>
            </a:pPr>
            <a:endParaRPr sz="1200" dirty="0">
              <a:solidFill>
                <a:srgbClr val="FFFFFF"/>
              </a:solidFill>
              <a:latin typeface="Fira Sans Condensed Light"/>
              <a:ea typeface="Fira Sans Condensed Light"/>
              <a:cs typeface="Fira Sans Condensed Light"/>
              <a:sym typeface="Fira Sans Condensed Light"/>
            </a:endParaRPr>
          </a:p>
        </p:txBody>
      </p:sp>
      <p:sp>
        <p:nvSpPr>
          <p:cNvPr id="712" name="Google Shape;712;gf9f21af570_2_405"/>
          <p:cNvSpPr txBox="1"/>
          <p:nvPr/>
        </p:nvSpPr>
        <p:spPr>
          <a:xfrm>
            <a:off x="3983925" y="873275"/>
            <a:ext cx="2063700" cy="626400"/>
          </a:xfrm>
          <a:prstGeom prst="rect">
            <a:avLst/>
          </a:prstGeom>
          <a:noFill/>
          <a:ln>
            <a:noFill/>
          </a:ln>
        </p:spPr>
        <p:txBody>
          <a:bodyPr spcFirstLastPara="1" wrap="square" lIns="91425" tIns="91425" rIns="91425" bIns="91425" anchor="ctr" anchorCtr="0">
            <a:noAutofit/>
          </a:bodyPr>
          <a:lstStyle/>
          <a:p>
            <a:pPr lvl="0" algn="r">
              <a:buSzPts val="2400"/>
            </a:pPr>
            <a:r>
              <a:rPr lang="en-US" sz="2400" b="1" dirty="0">
                <a:solidFill>
                  <a:schemeClr val="lt2"/>
                </a:solidFill>
                <a:latin typeface="Rajdhani"/>
                <a:ea typeface="Rajdhani"/>
                <a:cs typeface="Rajdhani"/>
                <a:sym typeface="Rajdhani"/>
              </a:rPr>
              <a:t>Conclusions</a:t>
            </a:r>
            <a:endParaRPr sz="2400" b="1" i="0" u="none" strike="noStrike" cap="none" dirty="0">
              <a:solidFill>
                <a:schemeClr val="lt2"/>
              </a:solidFill>
              <a:latin typeface="Rajdhani"/>
              <a:ea typeface="Rajdhani"/>
              <a:cs typeface="Rajdhani"/>
              <a:sym typeface="Rajdhani"/>
            </a:endParaRPr>
          </a:p>
        </p:txBody>
      </p:sp>
      <p:cxnSp>
        <p:nvCxnSpPr>
          <p:cNvPr id="713" name="Google Shape;713;gf9f21af570_2_405"/>
          <p:cNvCxnSpPr>
            <a:stCxn id="712" idx="3"/>
          </p:cNvCxnSpPr>
          <p:nvPr/>
        </p:nvCxnSpPr>
        <p:spPr>
          <a:xfrm>
            <a:off x="6047625" y="1186475"/>
            <a:ext cx="207900" cy="0"/>
          </a:xfrm>
          <a:prstGeom prst="straightConnector1">
            <a:avLst/>
          </a:prstGeom>
          <a:noFill/>
          <a:ln w="19050" cap="flat" cmpd="sng">
            <a:solidFill>
              <a:schemeClr val="lt2"/>
            </a:solidFill>
            <a:prstDash val="solid"/>
            <a:round/>
            <a:headEnd type="none" w="sm" len="sm"/>
            <a:tailEnd type="none" w="sm" len="sm"/>
          </a:ln>
        </p:spPr>
      </p:cxnSp>
      <p:cxnSp>
        <p:nvCxnSpPr>
          <p:cNvPr id="714" name="Google Shape;714;gf9f21af570_2_405"/>
          <p:cNvCxnSpPr/>
          <p:nvPr/>
        </p:nvCxnSpPr>
        <p:spPr>
          <a:xfrm>
            <a:off x="6047650" y="3627200"/>
            <a:ext cx="208200" cy="0"/>
          </a:xfrm>
          <a:prstGeom prst="straightConnector1">
            <a:avLst/>
          </a:prstGeom>
          <a:noFill/>
          <a:ln w="19050" cap="flat" cmpd="sng">
            <a:solidFill>
              <a:schemeClr val="lt2"/>
            </a:solidFill>
            <a:prstDash val="solid"/>
            <a:round/>
            <a:headEnd type="none" w="sm" len="sm"/>
            <a:tailEnd type="none" w="sm" len="sm"/>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8"/>
        <p:cNvGrpSpPr/>
        <p:nvPr/>
      </p:nvGrpSpPr>
      <p:grpSpPr>
        <a:xfrm>
          <a:off x="0" y="0"/>
          <a:ext cx="0" cy="0"/>
          <a:chOff x="0" y="0"/>
          <a:chExt cx="0" cy="0"/>
        </a:xfrm>
      </p:grpSpPr>
      <p:cxnSp>
        <p:nvCxnSpPr>
          <p:cNvPr id="719" name="Google Shape;719;gf9f21af570_2_425"/>
          <p:cNvCxnSpPr/>
          <p:nvPr/>
        </p:nvCxnSpPr>
        <p:spPr>
          <a:xfrm>
            <a:off x="4508480" y="657104"/>
            <a:ext cx="0" cy="3882300"/>
          </a:xfrm>
          <a:prstGeom prst="straightConnector1">
            <a:avLst/>
          </a:prstGeom>
          <a:noFill/>
          <a:ln w="19050" cap="flat" cmpd="sng">
            <a:solidFill>
              <a:schemeClr val="lt2"/>
            </a:solidFill>
            <a:prstDash val="solid"/>
            <a:round/>
            <a:headEnd type="oval" w="med" len="med"/>
            <a:tailEnd type="oval" w="med" len="med"/>
          </a:ln>
        </p:spPr>
      </p:cxnSp>
      <p:sp>
        <p:nvSpPr>
          <p:cNvPr id="720" name="Google Shape;720;gf9f21af570_2_425"/>
          <p:cNvSpPr txBox="1"/>
          <p:nvPr/>
        </p:nvSpPr>
        <p:spPr>
          <a:xfrm>
            <a:off x="4804762" y="453725"/>
            <a:ext cx="3999913" cy="2304600"/>
          </a:xfrm>
          <a:prstGeom prst="rect">
            <a:avLst/>
          </a:prstGeom>
          <a:noFill/>
          <a:ln>
            <a:noFill/>
          </a:ln>
        </p:spPr>
        <p:txBody>
          <a:bodyPr spcFirstLastPara="1" wrap="square" lIns="91425" tIns="91425" rIns="91425" bIns="91425" anchor="t" anchorCtr="0">
            <a:noAutofit/>
          </a:bodyPr>
          <a:lstStyle/>
          <a:p>
            <a:pPr lvl="0" algn="just">
              <a:lnSpc>
                <a:spcPct val="150000"/>
              </a:lnSpc>
              <a:spcBef>
                <a:spcPts val="1200"/>
              </a:spcBef>
            </a:pPr>
            <a:r>
              <a:rPr lang="en-US" sz="1200" dirty="0">
                <a:solidFill>
                  <a:srgbClr val="FFFFFF"/>
                </a:solidFill>
              </a:rPr>
              <a:t>The implementation </a:t>
            </a:r>
            <a:r>
              <a:rPr lang="en-US" sz="1200" dirty="0" smtClean="0">
                <a:solidFill>
                  <a:srgbClr val="FFFFFF"/>
                </a:solidFill>
              </a:rPr>
              <a:t>of </a:t>
            </a:r>
            <a:r>
              <a:rPr lang="en-US" sz="1200" dirty="0">
                <a:solidFill>
                  <a:srgbClr val="FFFFFF"/>
                </a:solidFill>
              </a:rPr>
              <a:t>mobile robots can make very viable solutions in technological developments with low costs and high benefits, referring to industrial needs, as well as </a:t>
            </a:r>
            <a:r>
              <a:rPr lang="en-US" sz="1200" dirty="0" smtClean="0">
                <a:solidFill>
                  <a:srgbClr val="FFFFFF"/>
                </a:solidFill>
              </a:rPr>
              <a:t>with customized prototypes for </a:t>
            </a:r>
            <a:r>
              <a:rPr lang="en-US" sz="1200" dirty="0">
                <a:solidFill>
                  <a:srgbClr val="FFFFFF"/>
                </a:solidFill>
              </a:rPr>
              <a:t>autonomous </a:t>
            </a:r>
            <a:r>
              <a:rPr lang="en-US" sz="1200" dirty="0" smtClean="0">
                <a:solidFill>
                  <a:srgbClr val="FFFFFF"/>
                </a:solidFill>
              </a:rPr>
              <a:t>cars. We </a:t>
            </a:r>
            <a:r>
              <a:rPr lang="en-US" sz="1200" dirty="0">
                <a:solidFill>
                  <a:srgbClr val="FFFFFF"/>
                </a:solidFill>
              </a:rPr>
              <a:t>can understand and simulate their operation </a:t>
            </a:r>
            <a:r>
              <a:rPr lang="en-US" sz="1200" dirty="0" smtClean="0">
                <a:solidFill>
                  <a:srgbClr val="FFFFFF"/>
                </a:solidFill>
              </a:rPr>
              <a:t>to see how autonomous </a:t>
            </a:r>
            <a:r>
              <a:rPr lang="en-US" sz="1200" dirty="0">
                <a:solidFill>
                  <a:srgbClr val="FFFFFF"/>
                </a:solidFill>
              </a:rPr>
              <a:t>cars </a:t>
            </a:r>
            <a:r>
              <a:rPr lang="en-US" sz="1200" dirty="0" smtClean="0">
                <a:solidFill>
                  <a:srgbClr val="FFFFFF"/>
                </a:solidFill>
              </a:rPr>
              <a:t>react in </a:t>
            </a:r>
            <a:r>
              <a:rPr lang="en-US" sz="1200" dirty="0">
                <a:solidFill>
                  <a:srgbClr val="FFFFFF"/>
                </a:solidFill>
              </a:rPr>
              <a:t>an environment that is controlled and scaled.</a:t>
            </a:r>
          </a:p>
          <a:p>
            <a:pPr marL="0" lvl="0" indent="0" algn="just" rtl="0">
              <a:lnSpc>
                <a:spcPct val="115000"/>
              </a:lnSpc>
              <a:spcBef>
                <a:spcPts val="1200"/>
              </a:spcBef>
              <a:spcAft>
                <a:spcPts val="0"/>
              </a:spcAft>
              <a:buNone/>
            </a:pPr>
            <a:endParaRPr sz="1000" dirty="0">
              <a:solidFill>
                <a:srgbClr val="FFFFFF"/>
              </a:solidFill>
            </a:endParaRPr>
          </a:p>
          <a:p>
            <a:pPr marL="0" lvl="0" indent="0" algn="just" rtl="0">
              <a:lnSpc>
                <a:spcPct val="150000"/>
              </a:lnSpc>
              <a:spcBef>
                <a:spcPts val="1200"/>
              </a:spcBef>
              <a:spcAft>
                <a:spcPts val="0"/>
              </a:spcAft>
              <a:buNone/>
            </a:pPr>
            <a:endParaRPr sz="1200" dirty="0">
              <a:solidFill>
                <a:srgbClr val="FFFFFF"/>
              </a:solidFill>
            </a:endParaRPr>
          </a:p>
          <a:p>
            <a:pPr marL="0" lvl="0" indent="0" algn="just" rtl="0">
              <a:lnSpc>
                <a:spcPct val="150000"/>
              </a:lnSpc>
              <a:spcBef>
                <a:spcPts val="800"/>
              </a:spcBef>
              <a:spcAft>
                <a:spcPts val="0"/>
              </a:spcAft>
              <a:buNone/>
            </a:pPr>
            <a:endParaRPr sz="1200" dirty="0">
              <a:solidFill>
                <a:srgbClr val="FFFFFF"/>
              </a:solidFill>
            </a:endParaRPr>
          </a:p>
          <a:p>
            <a:pPr marL="0" marR="0" lvl="0" indent="0" algn="l" rtl="0">
              <a:lnSpc>
                <a:spcPct val="100000"/>
              </a:lnSpc>
              <a:spcBef>
                <a:spcPts val="800"/>
              </a:spcBef>
              <a:spcAft>
                <a:spcPts val="0"/>
              </a:spcAft>
              <a:buClr>
                <a:srgbClr val="000000"/>
              </a:buClr>
              <a:buSzPts val="1400"/>
              <a:buFont typeface="Arial"/>
              <a:buNone/>
            </a:pPr>
            <a:endParaRPr sz="1600" dirty="0">
              <a:solidFill>
                <a:srgbClr val="FFFFFF"/>
              </a:solidFill>
              <a:latin typeface="Fira Sans Condensed Light"/>
              <a:ea typeface="Fira Sans Condensed Light"/>
              <a:cs typeface="Fira Sans Condensed Light"/>
              <a:sym typeface="Fira Sans Condensed Light"/>
            </a:endParaRPr>
          </a:p>
        </p:txBody>
      </p:sp>
      <p:sp>
        <p:nvSpPr>
          <p:cNvPr id="721" name="Google Shape;721;gf9f21af570_2_425"/>
          <p:cNvSpPr txBox="1"/>
          <p:nvPr/>
        </p:nvSpPr>
        <p:spPr>
          <a:xfrm>
            <a:off x="2148499" y="873275"/>
            <a:ext cx="2063700" cy="626400"/>
          </a:xfrm>
          <a:prstGeom prst="rect">
            <a:avLst/>
          </a:prstGeom>
          <a:noFill/>
          <a:ln>
            <a:noFill/>
          </a:ln>
        </p:spPr>
        <p:txBody>
          <a:bodyPr spcFirstLastPara="1" wrap="square" lIns="91425" tIns="91425" rIns="91425" bIns="91425" anchor="ctr" anchorCtr="0">
            <a:noAutofit/>
          </a:bodyPr>
          <a:lstStyle/>
          <a:p>
            <a:pPr lvl="0" algn="r">
              <a:buSzPts val="2400"/>
            </a:pPr>
            <a:r>
              <a:rPr lang="en-US" sz="2400" b="1" dirty="0">
                <a:solidFill>
                  <a:schemeClr val="lt2"/>
                </a:solidFill>
                <a:latin typeface="Rajdhani"/>
                <a:ea typeface="Rajdhani"/>
                <a:cs typeface="Rajdhani"/>
                <a:sym typeface="Rajdhani"/>
              </a:rPr>
              <a:t>Conclusions</a:t>
            </a:r>
            <a:endParaRPr sz="2400" b="1" i="0" u="none" strike="noStrike" cap="none" dirty="0">
              <a:solidFill>
                <a:schemeClr val="lt2"/>
              </a:solidFill>
              <a:latin typeface="Rajdhani"/>
              <a:ea typeface="Rajdhani"/>
              <a:cs typeface="Rajdhani"/>
              <a:sym typeface="Rajdhani"/>
            </a:endParaRPr>
          </a:p>
        </p:txBody>
      </p:sp>
      <p:cxnSp>
        <p:nvCxnSpPr>
          <p:cNvPr id="722" name="Google Shape;722;gf9f21af570_2_425"/>
          <p:cNvCxnSpPr>
            <a:stCxn id="721" idx="3"/>
          </p:cNvCxnSpPr>
          <p:nvPr/>
        </p:nvCxnSpPr>
        <p:spPr>
          <a:xfrm>
            <a:off x="4212199" y="1186475"/>
            <a:ext cx="207900" cy="0"/>
          </a:xfrm>
          <a:prstGeom prst="straightConnector1">
            <a:avLst/>
          </a:prstGeom>
          <a:noFill/>
          <a:ln w="19050" cap="flat" cmpd="sng">
            <a:solidFill>
              <a:schemeClr val="lt2"/>
            </a:solidFill>
            <a:prstDash val="solid"/>
            <a:round/>
            <a:headEnd type="none" w="sm" len="sm"/>
            <a:tailEnd type="none" w="sm" len="sm"/>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6"/>
        <p:cNvGrpSpPr/>
        <p:nvPr/>
      </p:nvGrpSpPr>
      <p:grpSpPr>
        <a:xfrm>
          <a:off x="0" y="0"/>
          <a:ext cx="0" cy="0"/>
          <a:chOff x="0" y="0"/>
          <a:chExt cx="0" cy="0"/>
        </a:xfrm>
      </p:grpSpPr>
      <p:sp>
        <p:nvSpPr>
          <p:cNvPr id="727" name="Google Shape;727;p22"/>
          <p:cNvSpPr txBox="1"/>
          <p:nvPr/>
        </p:nvSpPr>
        <p:spPr>
          <a:xfrm>
            <a:off x="1508628" y="2027581"/>
            <a:ext cx="6025234" cy="1099931"/>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lt2"/>
              </a:buClr>
              <a:buSzPts val="3000"/>
              <a:buFont typeface="Rajdhani"/>
              <a:buNone/>
            </a:pPr>
            <a:r>
              <a:rPr lang="en" sz="3200" b="1" i="0" u="none" strike="noStrike" cap="none" dirty="0" smtClean="0">
                <a:solidFill>
                  <a:schemeClr val="lt2"/>
                </a:solidFill>
                <a:latin typeface="Rajdhani"/>
                <a:ea typeface="Rajdhani"/>
                <a:cs typeface="Rajdhani"/>
                <a:sym typeface="Rajdhani"/>
              </a:rPr>
              <a:t>Thank you very much for your attention!</a:t>
            </a:r>
            <a:endParaRPr sz="3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4"/>
        <p:cNvGrpSpPr/>
        <p:nvPr/>
      </p:nvGrpSpPr>
      <p:grpSpPr>
        <a:xfrm>
          <a:off x="0" y="0"/>
          <a:ext cx="0" cy="0"/>
          <a:chOff x="0" y="0"/>
          <a:chExt cx="0" cy="0"/>
        </a:xfrm>
      </p:grpSpPr>
      <p:cxnSp>
        <p:nvCxnSpPr>
          <p:cNvPr id="125" name="Google Shape;125;gf9f21af570_2_6"/>
          <p:cNvCxnSpPr/>
          <p:nvPr/>
        </p:nvCxnSpPr>
        <p:spPr>
          <a:xfrm>
            <a:off x="6151750" y="630600"/>
            <a:ext cx="0" cy="3882300"/>
          </a:xfrm>
          <a:prstGeom prst="straightConnector1">
            <a:avLst/>
          </a:prstGeom>
          <a:noFill/>
          <a:ln w="19050" cap="flat" cmpd="sng">
            <a:solidFill>
              <a:schemeClr val="lt2"/>
            </a:solidFill>
            <a:prstDash val="solid"/>
            <a:round/>
            <a:headEnd type="oval" w="med" len="med"/>
            <a:tailEnd type="oval" w="med" len="med"/>
          </a:ln>
        </p:spPr>
      </p:cxnSp>
      <p:sp>
        <p:nvSpPr>
          <p:cNvPr id="126" name="Google Shape;126;gf9f21af570_2_6"/>
          <p:cNvSpPr txBox="1"/>
          <p:nvPr/>
        </p:nvSpPr>
        <p:spPr>
          <a:xfrm>
            <a:off x="6255875" y="453725"/>
            <a:ext cx="2548800" cy="2304600"/>
          </a:xfrm>
          <a:prstGeom prst="rect">
            <a:avLst/>
          </a:prstGeom>
          <a:noFill/>
          <a:ln>
            <a:noFill/>
          </a:ln>
        </p:spPr>
        <p:txBody>
          <a:bodyPr spcFirstLastPara="1" wrap="square" lIns="91425" tIns="91425" rIns="91425" bIns="91425" anchor="t" anchorCtr="0">
            <a:noAutofit/>
          </a:bodyPr>
          <a:lstStyle/>
          <a:p>
            <a:pPr lvl="0" algn="just">
              <a:lnSpc>
                <a:spcPct val="150000"/>
              </a:lnSpc>
            </a:pPr>
            <a:r>
              <a:rPr lang="en-US" sz="1200" dirty="0">
                <a:solidFill>
                  <a:srgbClr val="FFFFFF"/>
                </a:solidFill>
              </a:rPr>
              <a:t>Design an autonomous system based on the principles and fundamentals of mobile robotics, whose functionality, under the acquisition of a signal, determines its physical behavior, moving freely in an </a:t>
            </a:r>
            <a:r>
              <a:rPr lang="en-US" sz="1200" dirty="0" smtClean="0">
                <a:solidFill>
                  <a:srgbClr val="FFFFFF"/>
                </a:solidFill>
              </a:rPr>
              <a:t>environment</a:t>
            </a:r>
            <a:endParaRPr sz="1200" dirty="0">
              <a:solidFill>
                <a:srgbClr val="FFFFFF"/>
              </a:solidFill>
            </a:endParaRPr>
          </a:p>
          <a:p>
            <a:pPr marL="0" marR="0" lvl="0" indent="0" algn="l" rtl="0">
              <a:lnSpc>
                <a:spcPct val="100000"/>
              </a:lnSpc>
              <a:spcBef>
                <a:spcPts val="800"/>
              </a:spcBef>
              <a:spcAft>
                <a:spcPts val="0"/>
              </a:spcAft>
              <a:buClr>
                <a:srgbClr val="000000"/>
              </a:buClr>
              <a:buSzPts val="1400"/>
              <a:buFont typeface="Arial"/>
              <a:buNone/>
            </a:pPr>
            <a:endParaRPr dirty="0">
              <a:solidFill>
                <a:srgbClr val="FFFFFF"/>
              </a:solidFill>
              <a:latin typeface="Fira Sans Condensed Light"/>
              <a:ea typeface="Fira Sans Condensed Light"/>
              <a:cs typeface="Fira Sans Condensed Light"/>
              <a:sym typeface="Fira Sans Condensed Light"/>
            </a:endParaRPr>
          </a:p>
        </p:txBody>
      </p:sp>
      <p:sp>
        <p:nvSpPr>
          <p:cNvPr id="127" name="Google Shape;127;gf9f21af570_2_6"/>
          <p:cNvSpPr txBox="1"/>
          <p:nvPr/>
        </p:nvSpPr>
        <p:spPr>
          <a:xfrm>
            <a:off x="3161325" y="2962700"/>
            <a:ext cx="2886300" cy="1729800"/>
          </a:xfrm>
          <a:prstGeom prst="rect">
            <a:avLst/>
          </a:prstGeom>
          <a:noFill/>
          <a:ln>
            <a:noFill/>
          </a:ln>
        </p:spPr>
        <p:txBody>
          <a:bodyPr spcFirstLastPara="1" wrap="square" lIns="91425" tIns="91425" rIns="91425" bIns="91425" anchor="ctr" anchorCtr="0">
            <a:noAutofit/>
          </a:bodyPr>
          <a:lstStyle/>
          <a:p>
            <a:pPr lvl="0" algn="just">
              <a:lnSpc>
                <a:spcPct val="150000"/>
              </a:lnSpc>
            </a:pPr>
            <a:r>
              <a:rPr lang="en-US" sz="1200" dirty="0">
                <a:solidFill>
                  <a:srgbClr val="FFFFFF"/>
                </a:solidFill>
              </a:rPr>
              <a:t>Implement a physical structure of a mobile robot as an autonomous system, together with the systems that compose it, such as the movement system, the control system and the sensory system</a:t>
            </a:r>
            <a:r>
              <a:rPr lang="en-US" sz="1200" dirty="0" smtClean="0">
                <a:solidFill>
                  <a:srgbClr val="FFFFFF"/>
                </a:solidFill>
              </a:rPr>
              <a:t>.</a:t>
            </a:r>
            <a:endParaRPr lang="en-US" sz="1200" dirty="0">
              <a:solidFill>
                <a:srgbClr val="FFFFFF"/>
              </a:solidFill>
            </a:endParaRPr>
          </a:p>
        </p:txBody>
      </p:sp>
      <p:sp>
        <p:nvSpPr>
          <p:cNvPr id="128" name="Google Shape;128;gf9f21af570_2_6"/>
          <p:cNvSpPr txBox="1"/>
          <p:nvPr/>
        </p:nvSpPr>
        <p:spPr>
          <a:xfrm>
            <a:off x="3983925" y="873275"/>
            <a:ext cx="2063700" cy="6264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rgbClr val="000000"/>
              </a:buClr>
              <a:buSzPts val="2400"/>
              <a:buFont typeface="Arial"/>
              <a:buNone/>
            </a:pPr>
            <a:r>
              <a:rPr lang="en" sz="2400" b="1" dirty="0" smtClean="0">
                <a:solidFill>
                  <a:schemeClr val="lt2"/>
                </a:solidFill>
                <a:latin typeface="Rajdhani"/>
                <a:ea typeface="Rajdhani"/>
                <a:cs typeface="Rajdhani"/>
                <a:sym typeface="Rajdhani"/>
              </a:rPr>
              <a:t>Secondary Objetives</a:t>
            </a:r>
            <a:endParaRPr sz="2400" b="1" i="0" u="none" strike="noStrike" cap="none" dirty="0">
              <a:solidFill>
                <a:schemeClr val="lt2"/>
              </a:solidFill>
              <a:latin typeface="Rajdhani"/>
              <a:ea typeface="Rajdhani"/>
              <a:cs typeface="Rajdhani"/>
              <a:sym typeface="Rajdhani"/>
            </a:endParaRPr>
          </a:p>
        </p:txBody>
      </p:sp>
      <p:cxnSp>
        <p:nvCxnSpPr>
          <p:cNvPr id="129" name="Google Shape;129;gf9f21af570_2_6"/>
          <p:cNvCxnSpPr>
            <a:stCxn id="128" idx="3"/>
          </p:cNvCxnSpPr>
          <p:nvPr/>
        </p:nvCxnSpPr>
        <p:spPr>
          <a:xfrm>
            <a:off x="6047625" y="1186475"/>
            <a:ext cx="207900" cy="0"/>
          </a:xfrm>
          <a:prstGeom prst="straightConnector1">
            <a:avLst/>
          </a:prstGeom>
          <a:noFill/>
          <a:ln w="19050" cap="flat" cmpd="sng">
            <a:solidFill>
              <a:schemeClr val="lt2"/>
            </a:solidFill>
            <a:prstDash val="solid"/>
            <a:round/>
            <a:headEnd type="none" w="sm" len="sm"/>
            <a:tailEnd type="none" w="sm" len="sm"/>
          </a:ln>
        </p:spPr>
      </p:cxnSp>
      <p:cxnSp>
        <p:nvCxnSpPr>
          <p:cNvPr id="130" name="Google Shape;130;gf9f21af570_2_6"/>
          <p:cNvCxnSpPr/>
          <p:nvPr/>
        </p:nvCxnSpPr>
        <p:spPr>
          <a:xfrm>
            <a:off x="6047650" y="3627200"/>
            <a:ext cx="208200" cy="0"/>
          </a:xfrm>
          <a:prstGeom prst="straightConnector1">
            <a:avLst/>
          </a:prstGeom>
          <a:noFill/>
          <a:ln w="19050" cap="flat" cmpd="sng">
            <a:solidFill>
              <a:schemeClr val="lt2"/>
            </a:solidFill>
            <a:prstDash val="solid"/>
            <a:round/>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4"/>
        <p:cNvGrpSpPr/>
        <p:nvPr/>
      </p:nvGrpSpPr>
      <p:grpSpPr>
        <a:xfrm>
          <a:off x="0" y="0"/>
          <a:ext cx="0" cy="0"/>
          <a:chOff x="0" y="0"/>
          <a:chExt cx="0" cy="0"/>
        </a:xfrm>
      </p:grpSpPr>
      <p:sp>
        <p:nvSpPr>
          <p:cNvPr id="135" name="Google Shape;135;p4"/>
          <p:cNvSpPr txBox="1">
            <a:spLocks noGrp="1"/>
          </p:cNvSpPr>
          <p:nvPr>
            <p:ph type="title"/>
          </p:nvPr>
        </p:nvSpPr>
        <p:spPr>
          <a:xfrm>
            <a:off x="4777409" y="1434600"/>
            <a:ext cx="3719919" cy="2274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dirty="0" smtClean="0"/>
              <a:t>Software Tools</a:t>
            </a:r>
            <a:endParaRPr dirty="0"/>
          </a:p>
        </p:txBody>
      </p:sp>
      <p:cxnSp>
        <p:nvCxnSpPr>
          <p:cNvPr id="136" name="Google Shape;136;p4"/>
          <p:cNvCxnSpPr/>
          <p:nvPr/>
        </p:nvCxnSpPr>
        <p:spPr>
          <a:xfrm>
            <a:off x="4548331" y="2256450"/>
            <a:ext cx="0" cy="630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5"/>
          <p:cNvSpPr txBox="1">
            <a:spLocks noGrp="1"/>
          </p:cNvSpPr>
          <p:nvPr>
            <p:ph type="title"/>
          </p:nvPr>
        </p:nvSpPr>
        <p:spPr>
          <a:xfrm>
            <a:off x="1511713" y="1704413"/>
            <a:ext cx="2339100" cy="421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a:t>Carla Simulator</a:t>
            </a:r>
            <a:endParaRPr/>
          </a:p>
        </p:txBody>
      </p:sp>
      <p:sp>
        <p:nvSpPr>
          <p:cNvPr id="142" name="Google Shape;142;p5"/>
          <p:cNvSpPr txBox="1">
            <a:spLocks noGrp="1"/>
          </p:cNvSpPr>
          <p:nvPr>
            <p:ph type="title" idx="2"/>
          </p:nvPr>
        </p:nvSpPr>
        <p:spPr>
          <a:xfrm>
            <a:off x="4845487" y="1707051"/>
            <a:ext cx="2339100" cy="421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a:t>Docker</a:t>
            </a:r>
            <a:endParaRPr/>
          </a:p>
        </p:txBody>
      </p:sp>
      <p:sp>
        <p:nvSpPr>
          <p:cNvPr id="143" name="Google Shape;143;p5"/>
          <p:cNvSpPr txBox="1">
            <a:spLocks noGrp="1"/>
          </p:cNvSpPr>
          <p:nvPr>
            <p:ph type="title" idx="4"/>
          </p:nvPr>
        </p:nvSpPr>
        <p:spPr>
          <a:xfrm>
            <a:off x="2761687" y="3149116"/>
            <a:ext cx="2339100" cy="421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a:t>Unreal Engine</a:t>
            </a:r>
            <a:endParaRPr/>
          </a:p>
        </p:txBody>
      </p:sp>
      <p:sp>
        <p:nvSpPr>
          <p:cNvPr id="144" name="Google Shape;144;p5"/>
          <p:cNvSpPr txBox="1">
            <a:spLocks noGrp="1"/>
          </p:cNvSpPr>
          <p:nvPr>
            <p:ph type="title" idx="6"/>
          </p:nvPr>
        </p:nvSpPr>
        <p:spPr>
          <a:xfrm>
            <a:off x="6100575" y="3169626"/>
            <a:ext cx="2339100" cy="4215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a:t>Arduino</a:t>
            </a:r>
            <a:endParaRPr/>
          </a:p>
        </p:txBody>
      </p:sp>
      <p:sp>
        <p:nvSpPr>
          <p:cNvPr id="145" name="Google Shape;145;p5"/>
          <p:cNvSpPr txBox="1">
            <a:spLocks noGrp="1"/>
          </p:cNvSpPr>
          <p:nvPr>
            <p:ph type="title" idx="8"/>
          </p:nvPr>
        </p:nvSpPr>
        <p:spPr>
          <a:xfrm>
            <a:off x="1959337" y="3164300"/>
            <a:ext cx="600000" cy="421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a:t>02</a:t>
            </a:r>
            <a:endParaRPr/>
          </a:p>
        </p:txBody>
      </p:sp>
      <p:sp>
        <p:nvSpPr>
          <p:cNvPr id="146" name="Google Shape;146;p5"/>
          <p:cNvSpPr txBox="1">
            <a:spLocks noGrp="1"/>
          </p:cNvSpPr>
          <p:nvPr>
            <p:ph type="title" idx="9"/>
          </p:nvPr>
        </p:nvSpPr>
        <p:spPr>
          <a:xfrm>
            <a:off x="704337" y="1730350"/>
            <a:ext cx="600000" cy="421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a:t>01</a:t>
            </a:r>
            <a:endParaRPr/>
          </a:p>
        </p:txBody>
      </p:sp>
      <p:sp>
        <p:nvSpPr>
          <p:cNvPr id="147" name="Google Shape;147;p5"/>
          <p:cNvSpPr txBox="1">
            <a:spLocks noGrp="1"/>
          </p:cNvSpPr>
          <p:nvPr>
            <p:ph type="title" idx="13"/>
          </p:nvPr>
        </p:nvSpPr>
        <p:spPr>
          <a:xfrm>
            <a:off x="5304000" y="3183632"/>
            <a:ext cx="600000" cy="421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a:t>04</a:t>
            </a:r>
            <a:endParaRPr/>
          </a:p>
        </p:txBody>
      </p:sp>
      <p:sp>
        <p:nvSpPr>
          <p:cNvPr id="148" name="Google Shape;148;p5"/>
          <p:cNvSpPr txBox="1">
            <a:spLocks noGrp="1"/>
          </p:cNvSpPr>
          <p:nvPr>
            <p:ph type="title" idx="14"/>
          </p:nvPr>
        </p:nvSpPr>
        <p:spPr>
          <a:xfrm>
            <a:off x="4048912" y="1719213"/>
            <a:ext cx="600000" cy="4215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800"/>
              <a:buNone/>
            </a:pPr>
            <a:r>
              <a:rPr lang="en"/>
              <a:t>03</a:t>
            </a:r>
            <a:endParaRPr/>
          </a:p>
        </p:txBody>
      </p:sp>
      <p:cxnSp>
        <p:nvCxnSpPr>
          <p:cNvPr id="149" name="Google Shape;149;p5"/>
          <p:cNvCxnSpPr/>
          <p:nvPr/>
        </p:nvCxnSpPr>
        <p:spPr>
          <a:xfrm>
            <a:off x="2635538" y="306941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50" name="Google Shape;150;p5"/>
          <p:cNvCxnSpPr/>
          <p:nvPr/>
        </p:nvCxnSpPr>
        <p:spPr>
          <a:xfrm>
            <a:off x="4725188" y="1620228"/>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51" name="Google Shape;151;p5"/>
          <p:cNvCxnSpPr/>
          <p:nvPr/>
        </p:nvCxnSpPr>
        <p:spPr>
          <a:xfrm>
            <a:off x="5980275" y="3069415"/>
            <a:ext cx="0" cy="630600"/>
          </a:xfrm>
          <a:prstGeom prst="straightConnector1">
            <a:avLst/>
          </a:prstGeom>
          <a:noFill/>
          <a:ln w="19050" cap="flat" cmpd="sng">
            <a:solidFill>
              <a:schemeClr val="lt2"/>
            </a:solidFill>
            <a:prstDash val="solid"/>
            <a:round/>
            <a:headEnd type="oval" w="med" len="med"/>
            <a:tailEnd type="oval" w="med" len="med"/>
          </a:ln>
        </p:spPr>
      </p:cxnSp>
      <p:cxnSp>
        <p:nvCxnSpPr>
          <p:cNvPr id="152" name="Google Shape;152;p5"/>
          <p:cNvCxnSpPr/>
          <p:nvPr/>
        </p:nvCxnSpPr>
        <p:spPr>
          <a:xfrm>
            <a:off x="1380538" y="1620228"/>
            <a:ext cx="0" cy="6306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
        <p:cNvGrpSpPr/>
        <p:nvPr/>
      </p:nvGrpSpPr>
      <p:grpSpPr>
        <a:xfrm>
          <a:off x="0" y="0"/>
          <a:ext cx="0" cy="0"/>
          <a:chOff x="0" y="0"/>
          <a:chExt cx="0" cy="0"/>
        </a:xfrm>
      </p:grpSpPr>
      <p:sp>
        <p:nvSpPr>
          <p:cNvPr id="157" name="Google Shape;157;p6"/>
          <p:cNvSpPr txBox="1">
            <a:spLocks noGrp="1"/>
          </p:cNvSpPr>
          <p:nvPr>
            <p:ph type="title"/>
          </p:nvPr>
        </p:nvSpPr>
        <p:spPr>
          <a:xfrm>
            <a:off x="601032" y="667936"/>
            <a:ext cx="4747653" cy="31998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4200"/>
              <a:buNone/>
            </a:pPr>
            <a:r>
              <a:rPr lang="en" sz="5400" dirty="0" smtClean="0"/>
              <a:t>APPLIED DEVELOPMENT</a:t>
            </a:r>
            <a:endParaRPr sz="5400" dirty="0"/>
          </a:p>
        </p:txBody>
      </p:sp>
      <p:grpSp>
        <p:nvGrpSpPr>
          <p:cNvPr id="158" name="Google Shape;158;p6"/>
          <p:cNvGrpSpPr/>
          <p:nvPr/>
        </p:nvGrpSpPr>
        <p:grpSpPr>
          <a:xfrm>
            <a:off x="5572595" y="2143546"/>
            <a:ext cx="2210395" cy="2090466"/>
            <a:chOff x="1040275" y="238125"/>
            <a:chExt cx="5538450" cy="5237950"/>
          </a:xfrm>
        </p:grpSpPr>
        <p:sp>
          <p:nvSpPr>
            <p:cNvPr id="159" name="Google Shape;159;p6"/>
            <p:cNvSpPr/>
            <p:nvPr/>
          </p:nvSpPr>
          <p:spPr>
            <a:xfrm>
              <a:off x="1445900" y="1165400"/>
              <a:ext cx="459350" cy="451025"/>
            </a:xfrm>
            <a:custGeom>
              <a:avLst/>
              <a:gdLst/>
              <a:ahLst/>
              <a:cxnLst/>
              <a:rect l="l" t="t" r="r" b="b"/>
              <a:pathLst>
                <a:path w="18374" h="18041" extrusionOk="0">
                  <a:moveTo>
                    <a:pt x="11801" y="1"/>
                  </a:moveTo>
                  <a:lnTo>
                    <a:pt x="1" y="14388"/>
                  </a:lnTo>
                  <a:lnTo>
                    <a:pt x="18259" y="18040"/>
                  </a:lnTo>
                  <a:lnTo>
                    <a:pt x="18374" y="17894"/>
                  </a:lnTo>
                  <a:lnTo>
                    <a:pt x="1180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6"/>
            <p:cNvSpPr/>
            <p:nvPr/>
          </p:nvSpPr>
          <p:spPr>
            <a:xfrm>
              <a:off x="1740900" y="915250"/>
              <a:ext cx="341475" cy="697525"/>
            </a:xfrm>
            <a:custGeom>
              <a:avLst/>
              <a:gdLst/>
              <a:ahLst/>
              <a:cxnLst/>
              <a:rect l="l" t="t" r="r" b="b"/>
              <a:pathLst>
                <a:path w="13659" h="27901" extrusionOk="0">
                  <a:moveTo>
                    <a:pt x="13659" y="1"/>
                  </a:moveTo>
                  <a:lnTo>
                    <a:pt x="95" y="9892"/>
                  </a:lnTo>
                  <a:lnTo>
                    <a:pt x="1" y="10007"/>
                  </a:lnTo>
                  <a:lnTo>
                    <a:pt x="6574" y="27900"/>
                  </a:lnTo>
                  <a:lnTo>
                    <a:pt x="6699" y="27765"/>
                  </a:lnTo>
                  <a:lnTo>
                    <a:pt x="6710" y="27807"/>
                  </a:lnTo>
                  <a:lnTo>
                    <a:pt x="136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6"/>
            <p:cNvSpPr/>
            <p:nvPr/>
          </p:nvSpPr>
          <p:spPr>
            <a:xfrm>
              <a:off x="1437800" y="1525100"/>
              <a:ext cx="464600" cy="592400"/>
            </a:xfrm>
            <a:custGeom>
              <a:avLst/>
              <a:gdLst/>
              <a:ahLst/>
              <a:cxnLst/>
              <a:rect l="l" t="t" r="r" b="b"/>
              <a:pathLst>
                <a:path w="18584" h="23696" extrusionOk="0">
                  <a:moveTo>
                    <a:pt x="325" y="0"/>
                  </a:moveTo>
                  <a:lnTo>
                    <a:pt x="220" y="126"/>
                  </a:lnTo>
                  <a:lnTo>
                    <a:pt x="1" y="429"/>
                  </a:lnTo>
                  <a:lnTo>
                    <a:pt x="1451" y="23622"/>
                  </a:lnTo>
                  <a:lnTo>
                    <a:pt x="1461" y="23601"/>
                  </a:lnTo>
                  <a:lnTo>
                    <a:pt x="1503" y="23695"/>
                  </a:lnTo>
                  <a:lnTo>
                    <a:pt x="18583" y="3652"/>
                  </a:lnTo>
                  <a:lnTo>
                    <a:pt x="32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6"/>
            <p:cNvSpPr/>
            <p:nvPr/>
          </p:nvSpPr>
          <p:spPr>
            <a:xfrm>
              <a:off x="1482675" y="1625000"/>
              <a:ext cx="634375" cy="560850"/>
            </a:xfrm>
            <a:custGeom>
              <a:avLst/>
              <a:gdLst/>
              <a:ahLst/>
              <a:cxnLst/>
              <a:rect l="l" t="t" r="r" b="b"/>
              <a:pathLst>
                <a:path w="25375" h="22434" extrusionOk="0">
                  <a:moveTo>
                    <a:pt x="16914" y="1"/>
                  </a:moveTo>
                  <a:lnTo>
                    <a:pt x="0" y="19856"/>
                  </a:lnTo>
                  <a:lnTo>
                    <a:pt x="19908" y="21880"/>
                  </a:lnTo>
                  <a:lnTo>
                    <a:pt x="25375" y="22433"/>
                  </a:lnTo>
                  <a:lnTo>
                    <a:pt x="1691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6"/>
            <p:cNvSpPr/>
            <p:nvPr/>
          </p:nvSpPr>
          <p:spPr>
            <a:xfrm>
              <a:off x="1125600" y="1535800"/>
              <a:ext cx="348500" cy="586125"/>
            </a:xfrm>
            <a:custGeom>
              <a:avLst/>
              <a:gdLst/>
              <a:ahLst/>
              <a:cxnLst/>
              <a:rect l="l" t="t" r="r" b="b"/>
              <a:pathLst>
                <a:path w="13940" h="23445" extrusionOk="0">
                  <a:moveTo>
                    <a:pt x="12489" y="1"/>
                  </a:moveTo>
                  <a:lnTo>
                    <a:pt x="0" y="16892"/>
                  </a:lnTo>
                  <a:lnTo>
                    <a:pt x="0" y="16945"/>
                  </a:lnTo>
                  <a:lnTo>
                    <a:pt x="13720" y="23444"/>
                  </a:lnTo>
                  <a:lnTo>
                    <a:pt x="13678" y="23372"/>
                  </a:lnTo>
                  <a:lnTo>
                    <a:pt x="13856" y="23382"/>
                  </a:lnTo>
                  <a:lnTo>
                    <a:pt x="13939" y="23194"/>
                  </a:lnTo>
                  <a:lnTo>
                    <a:pt x="124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6"/>
            <p:cNvSpPr/>
            <p:nvPr/>
          </p:nvSpPr>
          <p:spPr>
            <a:xfrm>
              <a:off x="2097725" y="679450"/>
              <a:ext cx="730375" cy="221500"/>
            </a:xfrm>
            <a:custGeom>
              <a:avLst/>
              <a:gdLst/>
              <a:ahLst/>
              <a:cxnLst/>
              <a:rect l="l" t="t" r="r" b="b"/>
              <a:pathLst>
                <a:path w="29215" h="8860" extrusionOk="0">
                  <a:moveTo>
                    <a:pt x="7837" y="1"/>
                  </a:moveTo>
                  <a:lnTo>
                    <a:pt x="7628" y="158"/>
                  </a:lnTo>
                  <a:lnTo>
                    <a:pt x="1" y="8859"/>
                  </a:lnTo>
                  <a:lnTo>
                    <a:pt x="1" y="8859"/>
                  </a:lnTo>
                  <a:lnTo>
                    <a:pt x="29215" y="4049"/>
                  </a:lnTo>
                  <a:lnTo>
                    <a:pt x="783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6"/>
            <p:cNvSpPr/>
            <p:nvPr/>
          </p:nvSpPr>
          <p:spPr>
            <a:xfrm>
              <a:off x="2304075" y="463225"/>
              <a:ext cx="736875" cy="208175"/>
            </a:xfrm>
            <a:custGeom>
              <a:avLst/>
              <a:gdLst/>
              <a:ahLst/>
              <a:cxnLst/>
              <a:rect l="l" t="t" r="r" b="b"/>
              <a:pathLst>
                <a:path w="29475" h="8327" extrusionOk="0">
                  <a:moveTo>
                    <a:pt x="29475" y="1"/>
                  </a:moveTo>
                  <a:lnTo>
                    <a:pt x="8670" y="1733"/>
                  </a:lnTo>
                  <a:lnTo>
                    <a:pt x="0" y="8327"/>
                  </a:lnTo>
                  <a:lnTo>
                    <a:pt x="29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6"/>
            <p:cNvSpPr/>
            <p:nvPr/>
          </p:nvSpPr>
          <p:spPr>
            <a:xfrm>
              <a:off x="2293625" y="460350"/>
              <a:ext cx="781500" cy="320325"/>
            </a:xfrm>
            <a:custGeom>
              <a:avLst/>
              <a:gdLst/>
              <a:ahLst/>
              <a:cxnLst/>
              <a:rect l="l" t="t" r="r" b="b"/>
              <a:pathLst>
                <a:path w="31260" h="12813" extrusionOk="0">
                  <a:moveTo>
                    <a:pt x="31260" y="0"/>
                  </a:moveTo>
                  <a:lnTo>
                    <a:pt x="29893" y="116"/>
                  </a:lnTo>
                  <a:lnTo>
                    <a:pt x="418" y="8442"/>
                  </a:lnTo>
                  <a:lnTo>
                    <a:pt x="1" y="8765"/>
                  </a:lnTo>
                  <a:lnTo>
                    <a:pt x="21379" y="12813"/>
                  </a:lnTo>
                  <a:lnTo>
                    <a:pt x="3126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6"/>
            <p:cNvSpPr/>
            <p:nvPr/>
          </p:nvSpPr>
          <p:spPr>
            <a:xfrm>
              <a:off x="1908625" y="906900"/>
              <a:ext cx="740825" cy="708475"/>
            </a:xfrm>
            <a:custGeom>
              <a:avLst/>
              <a:gdLst/>
              <a:ahLst/>
              <a:cxnLst/>
              <a:rect l="l" t="t" r="r" b="b"/>
              <a:pathLst>
                <a:path w="29633" h="28339" extrusionOk="0">
                  <a:moveTo>
                    <a:pt x="29486" y="12166"/>
                  </a:moveTo>
                  <a:lnTo>
                    <a:pt x="29485" y="12169"/>
                  </a:lnTo>
                  <a:lnTo>
                    <a:pt x="29485" y="12169"/>
                  </a:lnTo>
                  <a:lnTo>
                    <a:pt x="29632" y="12250"/>
                  </a:lnTo>
                  <a:lnTo>
                    <a:pt x="29486" y="12166"/>
                  </a:lnTo>
                  <a:close/>
                  <a:moveTo>
                    <a:pt x="7356" y="1"/>
                  </a:moveTo>
                  <a:lnTo>
                    <a:pt x="7263" y="105"/>
                  </a:lnTo>
                  <a:lnTo>
                    <a:pt x="6950" y="335"/>
                  </a:lnTo>
                  <a:lnTo>
                    <a:pt x="1" y="28141"/>
                  </a:lnTo>
                  <a:lnTo>
                    <a:pt x="73" y="28338"/>
                  </a:lnTo>
                  <a:lnTo>
                    <a:pt x="29371" y="12386"/>
                  </a:lnTo>
                  <a:lnTo>
                    <a:pt x="29485" y="12169"/>
                  </a:lnTo>
                  <a:lnTo>
                    <a:pt x="29485" y="12169"/>
                  </a:lnTo>
                  <a:lnTo>
                    <a:pt x="735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6"/>
            <p:cNvSpPr/>
            <p:nvPr/>
          </p:nvSpPr>
          <p:spPr>
            <a:xfrm>
              <a:off x="2092525" y="780650"/>
              <a:ext cx="735575" cy="432500"/>
            </a:xfrm>
            <a:custGeom>
              <a:avLst/>
              <a:gdLst/>
              <a:ahLst/>
              <a:cxnLst/>
              <a:rect l="l" t="t" r="r" b="b"/>
              <a:pathLst>
                <a:path w="29423" h="17300" extrusionOk="0">
                  <a:moveTo>
                    <a:pt x="29423" y="1"/>
                  </a:moveTo>
                  <a:lnTo>
                    <a:pt x="209" y="4811"/>
                  </a:lnTo>
                  <a:lnTo>
                    <a:pt x="0" y="5051"/>
                  </a:lnTo>
                  <a:lnTo>
                    <a:pt x="22276" y="17300"/>
                  </a:lnTo>
                  <a:lnTo>
                    <a:pt x="29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6"/>
            <p:cNvSpPr/>
            <p:nvPr/>
          </p:nvSpPr>
          <p:spPr>
            <a:xfrm>
              <a:off x="1125600" y="1959400"/>
              <a:ext cx="344325" cy="422600"/>
            </a:xfrm>
            <a:custGeom>
              <a:avLst/>
              <a:gdLst/>
              <a:ahLst/>
              <a:cxnLst/>
              <a:rect l="l" t="t" r="r" b="b"/>
              <a:pathLst>
                <a:path w="13773" h="16904" extrusionOk="0">
                  <a:moveTo>
                    <a:pt x="0" y="1"/>
                  </a:moveTo>
                  <a:lnTo>
                    <a:pt x="0" y="16903"/>
                  </a:lnTo>
                  <a:lnTo>
                    <a:pt x="13710" y="6803"/>
                  </a:lnTo>
                  <a:lnTo>
                    <a:pt x="13731" y="6751"/>
                  </a:lnTo>
                  <a:lnTo>
                    <a:pt x="13636" y="6741"/>
                  </a:lnTo>
                  <a:lnTo>
                    <a:pt x="13773" y="6595"/>
                  </a:lnTo>
                  <a:lnTo>
                    <a:pt x="13720" y="6500"/>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6"/>
            <p:cNvSpPr/>
            <p:nvPr/>
          </p:nvSpPr>
          <p:spPr>
            <a:xfrm>
              <a:off x="1481375" y="2129475"/>
              <a:ext cx="635150" cy="625775"/>
            </a:xfrm>
            <a:custGeom>
              <a:avLst/>
              <a:gdLst/>
              <a:ahLst/>
              <a:cxnLst/>
              <a:rect l="l" t="t" r="r" b="b"/>
              <a:pathLst>
                <a:path w="25406" h="25031" extrusionOk="0">
                  <a:moveTo>
                    <a:pt x="1" y="0"/>
                  </a:moveTo>
                  <a:lnTo>
                    <a:pt x="12521" y="25030"/>
                  </a:lnTo>
                  <a:lnTo>
                    <a:pt x="20158" y="11717"/>
                  </a:lnTo>
                  <a:lnTo>
                    <a:pt x="25406" y="2577"/>
                  </a:lnTo>
                  <a:lnTo>
                    <a:pt x="17977" y="1826"/>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6"/>
            <p:cNvSpPr/>
            <p:nvPr/>
          </p:nvSpPr>
          <p:spPr>
            <a:xfrm>
              <a:off x="1125600" y="2129475"/>
              <a:ext cx="342750" cy="740525"/>
            </a:xfrm>
            <a:custGeom>
              <a:avLst/>
              <a:gdLst/>
              <a:ahLst/>
              <a:cxnLst/>
              <a:rect l="l" t="t" r="r" b="b"/>
              <a:pathLst>
                <a:path w="13710" h="29621" extrusionOk="0">
                  <a:moveTo>
                    <a:pt x="13710" y="0"/>
                  </a:moveTo>
                  <a:lnTo>
                    <a:pt x="0" y="10100"/>
                  </a:lnTo>
                  <a:lnTo>
                    <a:pt x="0" y="10340"/>
                  </a:lnTo>
                  <a:lnTo>
                    <a:pt x="1429" y="29621"/>
                  </a:lnTo>
                  <a:lnTo>
                    <a:pt x="1371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6"/>
            <p:cNvSpPr/>
            <p:nvPr/>
          </p:nvSpPr>
          <p:spPr>
            <a:xfrm>
              <a:off x="1162625" y="2134425"/>
              <a:ext cx="625525" cy="755400"/>
            </a:xfrm>
            <a:custGeom>
              <a:avLst/>
              <a:gdLst/>
              <a:ahLst/>
              <a:cxnLst/>
              <a:rect l="l" t="t" r="r" b="b"/>
              <a:pathLst>
                <a:path w="25021" h="30216" extrusionOk="0">
                  <a:moveTo>
                    <a:pt x="12489" y="0"/>
                  </a:moveTo>
                  <a:lnTo>
                    <a:pt x="1" y="30132"/>
                  </a:lnTo>
                  <a:lnTo>
                    <a:pt x="1" y="30216"/>
                  </a:lnTo>
                  <a:lnTo>
                    <a:pt x="25020" y="25062"/>
                  </a:lnTo>
                  <a:lnTo>
                    <a:pt x="1248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6"/>
            <p:cNvSpPr/>
            <p:nvPr/>
          </p:nvSpPr>
          <p:spPr>
            <a:xfrm>
              <a:off x="1164975" y="2770100"/>
              <a:ext cx="618725" cy="509425"/>
            </a:xfrm>
            <a:custGeom>
              <a:avLst/>
              <a:gdLst/>
              <a:ahLst/>
              <a:cxnLst/>
              <a:rect l="l" t="t" r="r" b="b"/>
              <a:pathLst>
                <a:path w="24749" h="20377" extrusionOk="0">
                  <a:moveTo>
                    <a:pt x="24749" y="0"/>
                  </a:moveTo>
                  <a:lnTo>
                    <a:pt x="0" y="5092"/>
                  </a:lnTo>
                  <a:lnTo>
                    <a:pt x="7648" y="20377"/>
                  </a:lnTo>
                  <a:lnTo>
                    <a:pt x="247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6"/>
            <p:cNvSpPr/>
            <p:nvPr/>
          </p:nvSpPr>
          <p:spPr>
            <a:xfrm>
              <a:off x="1361650" y="2777125"/>
              <a:ext cx="426500" cy="653450"/>
            </a:xfrm>
            <a:custGeom>
              <a:avLst/>
              <a:gdLst/>
              <a:ahLst/>
              <a:cxnLst/>
              <a:rect l="l" t="t" r="r" b="b"/>
              <a:pathLst>
                <a:path w="17060" h="26138" extrusionOk="0">
                  <a:moveTo>
                    <a:pt x="17059" y="1"/>
                  </a:moveTo>
                  <a:lnTo>
                    <a:pt x="0" y="20336"/>
                  </a:lnTo>
                  <a:lnTo>
                    <a:pt x="13429" y="26137"/>
                  </a:lnTo>
                  <a:lnTo>
                    <a:pt x="14931" y="15370"/>
                  </a:lnTo>
                  <a:lnTo>
                    <a:pt x="1705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6"/>
            <p:cNvSpPr/>
            <p:nvPr/>
          </p:nvSpPr>
          <p:spPr>
            <a:xfrm>
              <a:off x="1799325" y="2193650"/>
              <a:ext cx="1025125" cy="569425"/>
            </a:xfrm>
            <a:custGeom>
              <a:avLst/>
              <a:gdLst/>
              <a:ahLst/>
              <a:cxnLst/>
              <a:rect l="l" t="t" r="r" b="b"/>
              <a:pathLst>
                <a:path w="41005" h="22777" extrusionOk="0">
                  <a:moveTo>
                    <a:pt x="13168" y="0"/>
                  </a:moveTo>
                  <a:lnTo>
                    <a:pt x="13200" y="63"/>
                  </a:lnTo>
                  <a:lnTo>
                    <a:pt x="13043" y="52"/>
                  </a:lnTo>
                  <a:lnTo>
                    <a:pt x="1" y="22776"/>
                  </a:lnTo>
                  <a:lnTo>
                    <a:pt x="40921" y="15702"/>
                  </a:lnTo>
                  <a:lnTo>
                    <a:pt x="41005" y="15588"/>
                  </a:lnTo>
                  <a:lnTo>
                    <a:pt x="13179" y="0"/>
                  </a:lnTo>
                  <a:close/>
                </a:path>
              </a:pathLst>
            </a:custGeom>
            <a:solidFill>
              <a:srgbClr val="FFFFFF">
                <a:alpha val="4471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6"/>
            <p:cNvSpPr/>
            <p:nvPr/>
          </p:nvSpPr>
          <p:spPr>
            <a:xfrm>
              <a:off x="1910450" y="1216525"/>
              <a:ext cx="732450" cy="964350"/>
            </a:xfrm>
            <a:custGeom>
              <a:avLst/>
              <a:gdLst/>
              <a:ahLst/>
              <a:cxnLst/>
              <a:rect l="l" t="t" r="r" b="b"/>
              <a:pathLst>
                <a:path w="29298" h="38574" extrusionOk="0">
                  <a:moveTo>
                    <a:pt x="29298" y="1"/>
                  </a:moveTo>
                  <a:lnTo>
                    <a:pt x="0" y="15953"/>
                  </a:lnTo>
                  <a:lnTo>
                    <a:pt x="8535" y="38573"/>
                  </a:lnTo>
                  <a:lnTo>
                    <a:pt x="2929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6"/>
            <p:cNvSpPr/>
            <p:nvPr/>
          </p:nvSpPr>
          <p:spPr>
            <a:xfrm>
              <a:off x="2130600" y="1216525"/>
              <a:ext cx="1117450" cy="968800"/>
            </a:xfrm>
            <a:custGeom>
              <a:avLst/>
              <a:gdLst/>
              <a:ahLst/>
              <a:cxnLst/>
              <a:rect l="l" t="t" r="r" b="b"/>
              <a:pathLst>
                <a:path w="44698" h="38752" extrusionOk="0">
                  <a:moveTo>
                    <a:pt x="20858" y="1"/>
                  </a:moveTo>
                  <a:lnTo>
                    <a:pt x="0" y="38751"/>
                  </a:lnTo>
                  <a:lnTo>
                    <a:pt x="44625" y="31687"/>
                  </a:lnTo>
                  <a:lnTo>
                    <a:pt x="44625" y="31677"/>
                  </a:lnTo>
                  <a:lnTo>
                    <a:pt x="44698" y="31666"/>
                  </a:lnTo>
                  <a:lnTo>
                    <a:pt x="20858" y="1"/>
                  </a:lnTo>
                  <a:close/>
                </a:path>
              </a:pathLst>
            </a:cu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6"/>
            <p:cNvSpPr/>
            <p:nvPr/>
          </p:nvSpPr>
          <p:spPr>
            <a:xfrm>
              <a:off x="2649425" y="733700"/>
              <a:ext cx="761400" cy="479450"/>
            </a:xfrm>
            <a:custGeom>
              <a:avLst/>
              <a:gdLst/>
              <a:ahLst/>
              <a:cxnLst/>
              <a:rect l="l" t="t" r="r" b="b"/>
              <a:pathLst>
                <a:path w="30456" h="19178" extrusionOk="0">
                  <a:moveTo>
                    <a:pt x="30455" y="1"/>
                  </a:moveTo>
                  <a:lnTo>
                    <a:pt x="7147" y="1879"/>
                  </a:lnTo>
                  <a:lnTo>
                    <a:pt x="0" y="19178"/>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6"/>
            <p:cNvSpPr/>
            <p:nvPr/>
          </p:nvSpPr>
          <p:spPr>
            <a:xfrm>
              <a:off x="2649425" y="733700"/>
              <a:ext cx="761400" cy="1274500"/>
            </a:xfrm>
            <a:custGeom>
              <a:avLst/>
              <a:gdLst/>
              <a:ahLst/>
              <a:cxnLst/>
              <a:rect l="l" t="t" r="r" b="b"/>
              <a:pathLst>
                <a:path w="30456" h="50980" extrusionOk="0">
                  <a:moveTo>
                    <a:pt x="30455" y="1"/>
                  </a:moveTo>
                  <a:lnTo>
                    <a:pt x="0" y="19178"/>
                  </a:lnTo>
                  <a:lnTo>
                    <a:pt x="146" y="19251"/>
                  </a:lnTo>
                  <a:lnTo>
                    <a:pt x="105" y="19314"/>
                  </a:lnTo>
                  <a:lnTo>
                    <a:pt x="23945" y="50979"/>
                  </a:lnTo>
                  <a:lnTo>
                    <a:pt x="23977" y="50979"/>
                  </a:lnTo>
                  <a:lnTo>
                    <a:pt x="24102" y="50802"/>
                  </a:lnTo>
                  <a:lnTo>
                    <a:pt x="3045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6"/>
            <p:cNvSpPr/>
            <p:nvPr/>
          </p:nvSpPr>
          <p:spPr>
            <a:xfrm>
              <a:off x="2128775" y="2017550"/>
              <a:ext cx="1113025" cy="565800"/>
            </a:xfrm>
            <a:custGeom>
              <a:avLst/>
              <a:gdLst/>
              <a:ahLst/>
              <a:cxnLst/>
              <a:rect l="l" t="t" r="r" b="b"/>
              <a:pathLst>
                <a:path w="44521" h="22632" extrusionOk="0">
                  <a:moveTo>
                    <a:pt x="44520" y="1"/>
                  </a:moveTo>
                  <a:lnTo>
                    <a:pt x="1" y="7044"/>
                  </a:lnTo>
                  <a:lnTo>
                    <a:pt x="27827" y="22632"/>
                  </a:lnTo>
                  <a:lnTo>
                    <a:pt x="445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6"/>
            <p:cNvSpPr/>
            <p:nvPr/>
          </p:nvSpPr>
          <p:spPr>
            <a:xfrm>
              <a:off x="2828075" y="458000"/>
              <a:ext cx="582750" cy="322675"/>
            </a:xfrm>
            <a:custGeom>
              <a:avLst/>
              <a:gdLst/>
              <a:ahLst/>
              <a:cxnLst/>
              <a:rect l="l" t="t" r="r" b="b"/>
              <a:pathLst>
                <a:path w="23310" h="12907" extrusionOk="0">
                  <a:moveTo>
                    <a:pt x="10434" y="1"/>
                  </a:moveTo>
                  <a:lnTo>
                    <a:pt x="10174" y="74"/>
                  </a:lnTo>
                  <a:lnTo>
                    <a:pt x="9882" y="94"/>
                  </a:lnTo>
                  <a:lnTo>
                    <a:pt x="1" y="12907"/>
                  </a:lnTo>
                  <a:lnTo>
                    <a:pt x="23309" y="11029"/>
                  </a:lnTo>
                  <a:lnTo>
                    <a:pt x="1043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6"/>
            <p:cNvSpPr/>
            <p:nvPr/>
          </p:nvSpPr>
          <p:spPr>
            <a:xfrm>
              <a:off x="3088925" y="301750"/>
              <a:ext cx="533175" cy="431975"/>
            </a:xfrm>
            <a:custGeom>
              <a:avLst/>
              <a:gdLst/>
              <a:ahLst/>
              <a:cxnLst/>
              <a:rect l="l" t="t" r="r" b="b"/>
              <a:pathLst>
                <a:path w="21327" h="17279" extrusionOk="0">
                  <a:moveTo>
                    <a:pt x="21327" y="1"/>
                  </a:moveTo>
                  <a:lnTo>
                    <a:pt x="0" y="6251"/>
                  </a:lnTo>
                  <a:lnTo>
                    <a:pt x="12875" y="17279"/>
                  </a:lnTo>
                  <a:lnTo>
                    <a:pt x="213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6"/>
            <p:cNvSpPr/>
            <p:nvPr/>
          </p:nvSpPr>
          <p:spPr>
            <a:xfrm>
              <a:off x="3410800" y="300475"/>
              <a:ext cx="711600" cy="433250"/>
            </a:xfrm>
            <a:custGeom>
              <a:avLst/>
              <a:gdLst/>
              <a:ahLst/>
              <a:cxnLst/>
              <a:rect l="l" t="t" r="r" b="b"/>
              <a:pathLst>
                <a:path w="28464" h="17330" extrusionOk="0">
                  <a:moveTo>
                    <a:pt x="8639" y="0"/>
                  </a:moveTo>
                  <a:lnTo>
                    <a:pt x="8452" y="52"/>
                  </a:lnTo>
                  <a:lnTo>
                    <a:pt x="0" y="17330"/>
                  </a:lnTo>
                  <a:lnTo>
                    <a:pt x="0" y="17330"/>
                  </a:lnTo>
                  <a:lnTo>
                    <a:pt x="28463" y="6239"/>
                  </a:lnTo>
                  <a:lnTo>
                    <a:pt x="8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6"/>
            <p:cNvSpPr/>
            <p:nvPr/>
          </p:nvSpPr>
          <p:spPr>
            <a:xfrm>
              <a:off x="4136725" y="459575"/>
              <a:ext cx="333375" cy="518575"/>
            </a:xfrm>
            <a:custGeom>
              <a:avLst/>
              <a:gdLst/>
              <a:ahLst/>
              <a:cxnLst/>
              <a:rect l="l" t="t" r="r" b="b"/>
              <a:pathLst>
                <a:path w="13335" h="20743" extrusionOk="0">
                  <a:moveTo>
                    <a:pt x="0" y="1"/>
                  </a:moveTo>
                  <a:lnTo>
                    <a:pt x="6302" y="20743"/>
                  </a:lnTo>
                  <a:lnTo>
                    <a:pt x="13335"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6"/>
            <p:cNvSpPr/>
            <p:nvPr/>
          </p:nvSpPr>
          <p:spPr>
            <a:xfrm>
              <a:off x="4294275" y="469225"/>
              <a:ext cx="546475" cy="508925"/>
            </a:xfrm>
            <a:custGeom>
              <a:avLst/>
              <a:gdLst/>
              <a:ahLst/>
              <a:cxnLst/>
              <a:rect l="l" t="t" r="r" b="b"/>
              <a:pathLst>
                <a:path w="21859" h="20357" extrusionOk="0">
                  <a:moveTo>
                    <a:pt x="7033" y="0"/>
                  </a:moveTo>
                  <a:lnTo>
                    <a:pt x="0" y="20357"/>
                  </a:lnTo>
                  <a:lnTo>
                    <a:pt x="21858" y="3684"/>
                  </a:lnTo>
                  <a:lnTo>
                    <a:pt x="709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6"/>
            <p:cNvSpPr/>
            <p:nvPr/>
          </p:nvSpPr>
          <p:spPr>
            <a:xfrm>
              <a:off x="4294275" y="469225"/>
              <a:ext cx="175825" cy="508925"/>
            </a:xfrm>
            <a:custGeom>
              <a:avLst/>
              <a:gdLst/>
              <a:ahLst/>
              <a:cxnLst/>
              <a:rect l="l" t="t" r="r" b="b"/>
              <a:pathLst>
                <a:path w="7033" h="20357" extrusionOk="0">
                  <a:moveTo>
                    <a:pt x="7033" y="0"/>
                  </a:moveTo>
                  <a:lnTo>
                    <a:pt x="0" y="20357"/>
                  </a:lnTo>
                  <a:lnTo>
                    <a:pt x="0" y="2035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6"/>
            <p:cNvSpPr/>
            <p:nvPr/>
          </p:nvSpPr>
          <p:spPr>
            <a:xfrm>
              <a:off x="3410800" y="456450"/>
              <a:ext cx="883500" cy="521700"/>
            </a:xfrm>
            <a:custGeom>
              <a:avLst/>
              <a:gdLst/>
              <a:ahLst/>
              <a:cxnLst/>
              <a:rect l="l" t="t" r="r" b="b"/>
              <a:pathLst>
                <a:path w="35340" h="20868" extrusionOk="0">
                  <a:moveTo>
                    <a:pt x="28463" y="0"/>
                  </a:moveTo>
                  <a:lnTo>
                    <a:pt x="0" y="11091"/>
                  </a:lnTo>
                  <a:lnTo>
                    <a:pt x="35182" y="20826"/>
                  </a:lnTo>
                  <a:lnTo>
                    <a:pt x="35182" y="20815"/>
                  </a:lnTo>
                  <a:lnTo>
                    <a:pt x="35339" y="20868"/>
                  </a:lnTo>
                  <a:lnTo>
                    <a:pt x="35339" y="20868"/>
                  </a:lnTo>
                  <a:lnTo>
                    <a:pt x="29037" y="126"/>
                  </a:lnTo>
                  <a:lnTo>
                    <a:pt x="28850" y="126"/>
                  </a:lnTo>
                  <a:lnTo>
                    <a:pt x="284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6"/>
            <p:cNvSpPr/>
            <p:nvPr/>
          </p:nvSpPr>
          <p:spPr>
            <a:xfrm>
              <a:off x="4136725" y="459575"/>
              <a:ext cx="157575" cy="518575"/>
            </a:xfrm>
            <a:custGeom>
              <a:avLst/>
              <a:gdLst/>
              <a:ahLst/>
              <a:cxnLst/>
              <a:rect l="l" t="t" r="r" b="b"/>
              <a:pathLst>
                <a:path w="6303" h="20743" extrusionOk="0">
                  <a:moveTo>
                    <a:pt x="0" y="1"/>
                  </a:moveTo>
                  <a:lnTo>
                    <a:pt x="6302" y="20743"/>
                  </a:lnTo>
                  <a:lnTo>
                    <a:pt x="6302" y="2074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6"/>
            <p:cNvSpPr/>
            <p:nvPr/>
          </p:nvSpPr>
          <p:spPr>
            <a:xfrm>
              <a:off x="4294275" y="561300"/>
              <a:ext cx="996150" cy="482575"/>
            </a:xfrm>
            <a:custGeom>
              <a:avLst/>
              <a:gdLst/>
              <a:ahLst/>
              <a:cxnLst/>
              <a:rect l="l" t="t" r="r" b="b"/>
              <a:pathLst>
                <a:path w="39846" h="19303" extrusionOk="0">
                  <a:moveTo>
                    <a:pt x="21858" y="1"/>
                  </a:moveTo>
                  <a:lnTo>
                    <a:pt x="0" y="16674"/>
                  </a:lnTo>
                  <a:lnTo>
                    <a:pt x="39679" y="19292"/>
                  </a:lnTo>
                  <a:lnTo>
                    <a:pt x="39700" y="19250"/>
                  </a:lnTo>
                  <a:lnTo>
                    <a:pt x="39846" y="19303"/>
                  </a:lnTo>
                  <a:lnTo>
                    <a:pt x="39846" y="19303"/>
                  </a:lnTo>
                  <a:lnTo>
                    <a:pt x="22693" y="314"/>
                  </a:lnTo>
                  <a:lnTo>
                    <a:pt x="22057" y="52"/>
                  </a:lnTo>
                  <a:lnTo>
                    <a:pt x="2185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6"/>
            <p:cNvSpPr/>
            <p:nvPr/>
          </p:nvSpPr>
          <p:spPr>
            <a:xfrm>
              <a:off x="4294275" y="561300"/>
              <a:ext cx="546475" cy="416850"/>
            </a:xfrm>
            <a:custGeom>
              <a:avLst/>
              <a:gdLst/>
              <a:ahLst/>
              <a:cxnLst/>
              <a:rect l="l" t="t" r="r" b="b"/>
              <a:pathLst>
                <a:path w="21859" h="16674" extrusionOk="0">
                  <a:moveTo>
                    <a:pt x="21858" y="1"/>
                  </a:moveTo>
                  <a:lnTo>
                    <a:pt x="0" y="16674"/>
                  </a:lnTo>
                  <a:lnTo>
                    <a:pt x="0" y="16674"/>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6"/>
            <p:cNvSpPr/>
            <p:nvPr/>
          </p:nvSpPr>
          <p:spPr>
            <a:xfrm>
              <a:off x="4861575" y="569125"/>
              <a:ext cx="675350" cy="474750"/>
            </a:xfrm>
            <a:custGeom>
              <a:avLst/>
              <a:gdLst/>
              <a:ahLst/>
              <a:cxnLst/>
              <a:rect l="l" t="t" r="r" b="b"/>
              <a:pathLst>
                <a:path w="27014" h="18990" extrusionOk="0">
                  <a:moveTo>
                    <a:pt x="1" y="1"/>
                  </a:moveTo>
                  <a:lnTo>
                    <a:pt x="17154" y="18990"/>
                  </a:lnTo>
                  <a:lnTo>
                    <a:pt x="27014" y="11321"/>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6"/>
            <p:cNvSpPr/>
            <p:nvPr/>
          </p:nvSpPr>
          <p:spPr>
            <a:xfrm>
              <a:off x="3251950" y="733700"/>
              <a:ext cx="1038425" cy="1273725"/>
            </a:xfrm>
            <a:custGeom>
              <a:avLst/>
              <a:gdLst/>
              <a:ahLst/>
              <a:cxnLst/>
              <a:rect l="l" t="t" r="r" b="b"/>
              <a:pathLst>
                <a:path w="41537" h="50949" extrusionOk="0">
                  <a:moveTo>
                    <a:pt x="6354" y="1"/>
                  </a:moveTo>
                  <a:lnTo>
                    <a:pt x="1" y="50802"/>
                  </a:lnTo>
                  <a:lnTo>
                    <a:pt x="1" y="50802"/>
                  </a:lnTo>
                  <a:lnTo>
                    <a:pt x="63" y="50729"/>
                  </a:lnTo>
                  <a:lnTo>
                    <a:pt x="94" y="50948"/>
                  </a:lnTo>
                  <a:lnTo>
                    <a:pt x="147" y="50938"/>
                  </a:lnTo>
                  <a:lnTo>
                    <a:pt x="41443" y="10017"/>
                  </a:lnTo>
                  <a:lnTo>
                    <a:pt x="41536" y="9736"/>
                  </a:lnTo>
                  <a:lnTo>
                    <a:pt x="63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6"/>
            <p:cNvSpPr/>
            <p:nvPr/>
          </p:nvSpPr>
          <p:spPr>
            <a:xfrm>
              <a:off x="3255600" y="984125"/>
              <a:ext cx="1032425" cy="1023025"/>
            </a:xfrm>
            <a:custGeom>
              <a:avLst/>
              <a:gdLst/>
              <a:ahLst/>
              <a:cxnLst/>
              <a:rect l="l" t="t" r="r" b="b"/>
              <a:pathLst>
                <a:path w="41297" h="40921" extrusionOk="0">
                  <a:moveTo>
                    <a:pt x="41297" y="0"/>
                  </a:moveTo>
                  <a:lnTo>
                    <a:pt x="1" y="40921"/>
                  </a:lnTo>
                  <a:lnTo>
                    <a:pt x="29590" y="36852"/>
                  </a:lnTo>
                  <a:lnTo>
                    <a:pt x="29454" y="36685"/>
                  </a:lnTo>
                  <a:lnTo>
                    <a:pt x="29788" y="36779"/>
                  </a:lnTo>
                  <a:lnTo>
                    <a:pt x="412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6"/>
            <p:cNvSpPr/>
            <p:nvPr/>
          </p:nvSpPr>
          <p:spPr>
            <a:xfrm>
              <a:off x="4008125" y="978125"/>
              <a:ext cx="1278125" cy="926775"/>
            </a:xfrm>
            <a:custGeom>
              <a:avLst/>
              <a:gdLst/>
              <a:ahLst/>
              <a:cxnLst/>
              <a:rect l="l" t="t" r="r" b="b"/>
              <a:pathLst>
                <a:path w="51125" h="37071" extrusionOk="0">
                  <a:moveTo>
                    <a:pt x="11446" y="1"/>
                  </a:moveTo>
                  <a:lnTo>
                    <a:pt x="11602" y="42"/>
                  </a:lnTo>
                  <a:lnTo>
                    <a:pt x="0" y="37071"/>
                  </a:lnTo>
                  <a:lnTo>
                    <a:pt x="51073" y="2776"/>
                  </a:lnTo>
                  <a:lnTo>
                    <a:pt x="51125" y="2619"/>
                  </a:lnTo>
                  <a:lnTo>
                    <a:pt x="11446" y="1"/>
                  </a:lnTo>
                  <a:close/>
                </a:path>
              </a:pathLst>
            </a:custGeom>
            <a:solidFill>
              <a:srgbClr val="FFFFFF">
                <a:alpha val="4471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6"/>
            <p:cNvSpPr/>
            <p:nvPr/>
          </p:nvSpPr>
          <p:spPr>
            <a:xfrm>
              <a:off x="4294275" y="978125"/>
              <a:ext cx="991975" cy="65475"/>
            </a:xfrm>
            <a:custGeom>
              <a:avLst/>
              <a:gdLst/>
              <a:ahLst/>
              <a:cxnLst/>
              <a:rect l="l" t="t" r="r" b="b"/>
              <a:pathLst>
                <a:path w="39679" h="2619" extrusionOk="0">
                  <a:moveTo>
                    <a:pt x="0" y="1"/>
                  </a:moveTo>
                  <a:lnTo>
                    <a:pt x="0" y="1"/>
                  </a:lnTo>
                  <a:lnTo>
                    <a:pt x="39679" y="2619"/>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6"/>
            <p:cNvSpPr/>
            <p:nvPr/>
          </p:nvSpPr>
          <p:spPr>
            <a:xfrm>
              <a:off x="2835900" y="2022000"/>
              <a:ext cx="504250" cy="568675"/>
            </a:xfrm>
            <a:custGeom>
              <a:avLst/>
              <a:gdLst/>
              <a:ahLst/>
              <a:cxnLst/>
              <a:rect l="l" t="t" r="r" b="b"/>
              <a:pathLst>
                <a:path w="20170" h="22747" extrusionOk="0">
                  <a:moveTo>
                    <a:pt x="16507" y="1"/>
                  </a:moveTo>
                  <a:lnTo>
                    <a:pt x="1" y="22380"/>
                  </a:lnTo>
                  <a:lnTo>
                    <a:pt x="20169" y="22746"/>
                  </a:lnTo>
                  <a:lnTo>
                    <a:pt x="19001" y="15453"/>
                  </a:lnTo>
                  <a:lnTo>
                    <a:pt x="1650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6"/>
            <p:cNvSpPr/>
            <p:nvPr/>
          </p:nvSpPr>
          <p:spPr>
            <a:xfrm>
              <a:off x="3255600" y="1913225"/>
              <a:ext cx="742900" cy="677450"/>
            </a:xfrm>
            <a:custGeom>
              <a:avLst/>
              <a:gdLst/>
              <a:ahLst/>
              <a:cxnLst/>
              <a:rect l="l" t="t" r="r" b="b"/>
              <a:pathLst>
                <a:path w="29716" h="27098" extrusionOk="0">
                  <a:moveTo>
                    <a:pt x="29716" y="1"/>
                  </a:moveTo>
                  <a:lnTo>
                    <a:pt x="1" y="4091"/>
                  </a:lnTo>
                  <a:lnTo>
                    <a:pt x="1086" y="10789"/>
                  </a:lnTo>
                  <a:lnTo>
                    <a:pt x="3715" y="27097"/>
                  </a:lnTo>
                  <a:lnTo>
                    <a:pt x="3725" y="27097"/>
                  </a:lnTo>
                  <a:lnTo>
                    <a:pt x="2971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6"/>
            <p:cNvSpPr/>
            <p:nvPr/>
          </p:nvSpPr>
          <p:spPr>
            <a:xfrm>
              <a:off x="1705175" y="2772175"/>
              <a:ext cx="693350" cy="663600"/>
            </a:xfrm>
            <a:custGeom>
              <a:avLst/>
              <a:gdLst/>
              <a:ahLst/>
              <a:cxnLst/>
              <a:rect l="l" t="t" r="r" b="b"/>
              <a:pathLst>
                <a:path w="27734" h="26544" extrusionOk="0">
                  <a:moveTo>
                    <a:pt x="3673" y="1"/>
                  </a:moveTo>
                  <a:lnTo>
                    <a:pt x="1628" y="14722"/>
                  </a:lnTo>
                  <a:lnTo>
                    <a:pt x="1" y="26470"/>
                  </a:lnTo>
                  <a:lnTo>
                    <a:pt x="52" y="26491"/>
                  </a:lnTo>
                  <a:lnTo>
                    <a:pt x="73" y="26544"/>
                  </a:lnTo>
                  <a:lnTo>
                    <a:pt x="27608" y="23685"/>
                  </a:lnTo>
                  <a:cubicBezTo>
                    <a:pt x="27566" y="23445"/>
                    <a:pt x="27608" y="23184"/>
                    <a:pt x="27733" y="22976"/>
                  </a:cubicBezTo>
                  <a:lnTo>
                    <a:pt x="367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6"/>
            <p:cNvSpPr/>
            <p:nvPr/>
          </p:nvSpPr>
          <p:spPr>
            <a:xfrm>
              <a:off x="2435525" y="2589325"/>
              <a:ext cx="904625" cy="762200"/>
            </a:xfrm>
            <a:custGeom>
              <a:avLst/>
              <a:gdLst/>
              <a:ahLst/>
              <a:cxnLst/>
              <a:rect l="l" t="t" r="r" b="b"/>
              <a:pathLst>
                <a:path w="36185" h="30488" extrusionOk="0">
                  <a:moveTo>
                    <a:pt x="15797" y="0"/>
                  </a:moveTo>
                  <a:lnTo>
                    <a:pt x="6824" y="16976"/>
                  </a:lnTo>
                  <a:lnTo>
                    <a:pt x="1" y="30144"/>
                  </a:lnTo>
                  <a:cubicBezTo>
                    <a:pt x="94" y="30237"/>
                    <a:pt x="157" y="30362"/>
                    <a:pt x="198" y="30487"/>
                  </a:cubicBezTo>
                  <a:lnTo>
                    <a:pt x="36184" y="376"/>
                  </a:lnTo>
                  <a:lnTo>
                    <a:pt x="157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6"/>
            <p:cNvSpPr/>
            <p:nvPr/>
          </p:nvSpPr>
          <p:spPr>
            <a:xfrm>
              <a:off x="1799325" y="2586200"/>
              <a:ext cx="1023050" cy="756725"/>
            </a:xfrm>
            <a:custGeom>
              <a:avLst/>
              <a:gdLst/>
              <a:ahLst/>
              <a:cxnLst/>
              <a:rect l="l" t="t" r="r" b="b"/>
              <a:pathLst>
                <a:path w="40922" h="30269" extrusionOk="0">
                  <a:moveTo>
                    <a:pt x="40921" y="0"/>
                  </a:moveTo>
                  <a:lnTo>
                    <a:pt x="1" y="7074"/>
                  </a:lnTo>
                  <a:lnTo>
                    <a:pt x="24176" y="30174"/>
                  </a:lnTo>
                  <a:cubicBezTo>
                    <a:pt x="24322" y="30060"/>
                    <a:pt x="24520" y="29976"/>
                    <a:pt x="24760" y="29976"/>
                  </a:cubicBezTo>
                  <a:cubicBezTo>
                    <a:pt x="24874" y="29976"/>
                    <a:pt x="24979" y="29997"/>
                    <a:pt x="25073" y="30028"/>
                  </a:cubicBezTo>
                  <a:lnTo>
                    <a:pt x="40879" y="125"/>
                  </a:lnTo>
                  <a:lnTo>
                    <a:pt x="40828" y="115"/>
                  </a:lnTo>
                  <a:lnTo>
                    <a:pt x="40921" y="0"/>
                  </a:lnTo>
                  <a:close/>
                  <a:moveTo>
                    <a:pt x="32272" y="17101"/>
                  </a:moveTo>
                  <a:lnTo>
                    <a:pt x="25354" y="30174"/>
                  </a:lnTo>
                  <a:lnTo>
                    <a:pt x="25449" y="30269"/>
                  </a:lnTo>
                  <a:lnTo>
                    <a:pt x="32272" y="1710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6"/>
            <p:cNvSpPr/>
            <p:nvPr/>
          </p:nvSpPr>
          <p:spPr>
            <a:xfrm>
              <a:off x="2440475" y="2598725"/>
              <a:ext cx="1417425" cy="916075"/>
            </a:xfrm>
            <a:custGeom>
              <a:avLst/>
              <a:gdLst/>
              <a:ahLst/>
              <a:cxnLst/>
              <a:rect l="l" t="t" r="r" b="b"/>
              <a:pathLst>
                <a:path w="56697" h="36643" extrusionOk="0">
                  <a:moveTo>
                    <a:pt x="35986" y="0"/>
                  </a:moveTo>
                  <a:lnTo>
                    <a:pt x="0" y="30111"/>
                  </a:lnTo>
                  <a:cubicBezTo>
                    <a:pt x="63" y="30310"/>
                    <a:pt x="74" y="30529"/>
                    <a:pt x="11" y="30737"/>
                  </a:cubicBezTo>
                  <a:lnTo>
                    <a:pt x="56446" y="36643"/>
                  </a:lnTo>
                  <a:lnTo>
                    <a:pt x="56394" y="36559"/>
                  </a:lnTo>
                  <a:lnTo>
                    <a:pt x="56697" y="36403"/>
                  </a:lnTo>
                  <a:lnTo>
                    <a:pt x="3626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6"/>
            <p:cNvSpPr/>
            <p:nvPr/>
          </p:nvSpPr>
          <p:spPr>
            <a:xfrm>
              <a:off x="3348725" y="1912975"/>
              <a:ext cx="1181625" cy="687075"/>
            </a:xfrm>
            <a:custGeom>
              <a:avLst/>
              <a:gdLst/>
              <a:ahLst/>
              <a:cxnLst/>
              <a:rect l="l" t="t" r="r" b="b"/>
              <a:pathLst>
                <a:path w="47265" h="27483" extrusionOk="0">
                  <a:moveTo>
                    <a:pt x="26095" y="1"/>
                  </a:moveTo>
                  <a:lnTo>
                    <a:pt x="25991" y="11"/>
                  </a:lnTo>
                  <a:lnTo>
                    <a:pt x="0" y="27107"/>
                  </a:lnTo>
                  <a:lnTo>
                    <a:pt x="47264" y="27483"/>
                  </a:lnTo>
                  <a:lnTo>
                    <a:pt x="32251" y="7993"/>
                  </a:lnTo>
                  <a:lnTo>
                    <a:pt x="2609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6"/>
            <p:cNvSpPr/>
            <p:nvPr/>
          </p:nvSpPr>
          <p:spPr>
            <a:xfrm>
              <a:off x="3347150" y="2598725"/>
              <a:ext cx="1183475" cy="910100"/>
            </a:xfrm>
            <a:custGeom>
              <a:avLst/>
              <a:gdLst/>
              <a:ahLst/>
              <a:cxnLst/>
              <a:rect l="l" t="t" r="r" b="b"/>
              <a:pathLst>
                <a:path w="47339" h="36404" extrusionOk="0">
                  <a:moveTo>
                    <a:pt x="1" y="0"/>
                  </a:moveTo>
                  <a:lnTo>
                    <a:pt x="20430" y="36403"/>
                  </a:lnTo>
                  <a:lnTo>
                    <a:pt x="20440" y="36392"/>
                  </a:lnTo>
                  <a:lnTo>
                    <a:pt x="20701" y="36257"/>
                  </a:lnTo>
                  <a:lnTo>
                    <a:pt x="47338" y="376"/>
                  </a:lnTo>
                  <a:lnTo>
                    <a:pt x="105" y="0"/>
                  </a:lnTo>
                  <a:close/>
                </a:path>
              </a:pathLst>
            </a:custGeom>
            <a:solidFill>
              <a:srgbClr val="FFFFFF">
                <a:alpha val="44710"/>
              </a:srgb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6"/>
            <p:cNvSpPr/>
            <p:nvPr/>
          </p:nvSpPr>
          <p:spPr>
            <a:xfrm>
              <a:off x="5290400" y="852125"/>
              <a:ext cx="669100" cy="448425"/>
            </a:xfrm>
            <a:custGeom>
              <a:avLst/>
              <a:gdLst/>
              <a:ahLst/>
              <a:cxnLst/>
              <a:rect l="l" t="t" r="r" b="b"/>
              <a:pathLst>
                <a:path w="26764" h="17937" extrusionOk="0">
                  <a:moveTo>
                    <a:pt x="9861" y="1"/>
                  </a:moveTo>
                  <a:lnTo>
                    <a:pt x="1" y="7670"/>
                  </a:lnTo>
                  <a:lnTo>
                    <a:pt x="158" y="7722"/>
                  </a:lnTo>
                  <a:lnTo>
                    <a:pt x="158" y="7732"/>
                  </a:lnTo>
                  <a:lnTo>
                    <a:pt x="26763" y="17936"/>
                  </a:lnTo>
                  <a:lnTo>
                    <a:pt x="26763" y="17936"/>
                  </a:lnTo>
                  <a:lnTo>
                    <a:pt x="9965" y="42"/>
                  </a:lnTo>
                  <a:lnTo>
                    <a:pt x="986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6"/>
            <p:cNvSpPr/>
            <p:nvPr/>
          </p:nvSpPr>
          <p:spPr>
            <a:xfrm>
              <a:off x="5290400" y="852125"/>
              <a:ext cx="246525" cy="191750"/>
            </a:xfrm>
            <a:custGeom>
              <a:avLst/>
              <a:gdLst/>
              <a:ahLst/>
              <a:cxnLst/>
              <a:rect l="l" t="t" r="r" b="b"/>
              <a:pathLst>
                <a:path w="9861" h="7670" extrusionOk="0">
                  <a:moveTo>
                    <a:pt x="9861" y="1"/>
                  </a:moveTo>
                  <a:lnTo>
                    <a:pt x="1" y="7670"/>
                  </a:lnTo>
                  <a:lnTo>
                    <a:pt x="1" y="767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6"/>
            <p:cNvSpPr/>
            <p:nvPr/>
          </p:nvSpPr>
          <p:spPr>
            <a:xfrm>
              <a:off x="4013600" y="1916100"/>
              <a:ext cx="903050" cy="681600"/>
            </a:xfrm>
            <a:custGeom>
              <a:avLst/>
              <a:gdLst/>
              <a:ahLst/>
              <a:cxnLst/>
              <a:rect l="l" t="t" r="r" b="b"/>
              <a:pathLst>
                <a:path w="36122" h="27264" extrusionOk="0">
                  <a:moveTo>
                    <a:pt x="1" y="1"/>
                  </a:moveTo>
                  <a:lnTo>
                    <a:pt x="3746" y="4852"/>
                  </a:lnTo>
                  <a:lnTo>
                    <a:pt x="21014" y="27263"/>
                  </a:lnTo>
                  <a:lnTo>
                    <a:pt x="36122" y="1068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6"/>
            <p:cNvSpPr/>
            <p:nvPr/>
          </p:nvSpPr>
          <p:spPr>
            <a:xfrm>
              <a:off x="4007875" y="1047500"/>
              <a:ext cx="1277100" cy="1128675"/>
            </a:xfrm>
            <a:custGeom>
              <a:avLst/>
              <a:gdLst/>
              <a:ahLst/>
              <a:cxnLst/>
              <a:rect l="l" t="t" r="r" b="b"/>
              <a:pathLst>
                <a:path w="51084" h="45147" extrusionOk="0">
                  <a:moveTo>
                    <a:pt x="51083" y="1"/>
                  </a:moveTo>
                  <a:lnTo>
                    <a:pt x="10" y="34296"/>
                  </a:lnTo>
                  <a:lnTo>
                    <a:pt x="0" y="34337"/>
                  </a:lnTo>
                  <a:lnTo>
                    <a:pt x="36539" y="45147"/>
                  </a:lnTo>
                  <a:lnTo>
                    <a:pt x="5108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6"/>
            <p:cNvSpPr/>
            <p:nvPr/>
          </p:nvSpPr>
          <p:spPr>
            <a:xfrm>
              <a:off x="4929675" y="1045425"/>
              <a:ext cx="1040775" cy="1131025"/>
            </a:xfrm>
            <a:custGeom>
              <a:avLst/>
              <a:gdLst/>
              <a:ahLst/>
              <a:cxnLst/>
              <a:rect l="l" t="t" r="r" b="b"/>
              <a:pathLst>
                <a:path w="41631" h="45241" extrusionOk="0">
                  <a:moveTo>
                    <a:pt x="14587" y="0"/>
                  </a:moveTo>
                  <a:lnTo>
                    <a:pt x="1" y="45240"/>
                  </a:lnTo>
                  <a:lnTo>
                    <a:pt x="41631" y="10674"/>
                  </a:lnTo>
                  <a:lnTo>
                    <a:pt x="41192" y="10204"/>
                  </a:lnTo>
                  <a:lnTo>
                    <a:pt x="1458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6"/>
            <p:cNvSpPr/>
            <p:nvPr/>
          </p:nvSpPr>
          <p:spPr>
            <a:xfrm>
              <a:off x="4545450" y="2187900"/>
              <a:ext cx="829250" cy="755675"/>
            </a:xfrm>
            <a:custGeom>
              <a:avLst/>
              <a:gdLst/>
              <a:ahLst/>
              <a:cxnLst/>
              <a:rect l="l" t="t" r="r" b="b"/>
              <a:pathLst>
                <a:path w="33170" h="30227" extrusionOk="0">
                  <a:moveTo>
                    <a:pt x="15108" y="1"/>
                  </a:moveTo>
                  <a:lnTo>
                    <a:pt x="0" y="16590"/>
                  </a:lnTo>
                  <a:lnTo>
                    <a:pt x="33169" y="30226"/>
                  </a:lnTo>
                  <a:lnTo>
                    <a:pt x="33169" y="30226"/>
                  </a:lnTo>
                  <a:lnTo>
                    <a:pt x="21389" y="10507"/>
                  </a:lnTo>
                  <a:lnTo>
                    <a:pt x="151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6"/>
            <p:cNvSpPr/>
            <p:nvPr/>
          </p:nvSpPr>
          <p:spPr>
            <a:xfrm>
              <a:off x="5978250" y="1318775"/>
              <a:ext cx="350075" cy="664900"/>
            </a:xfrm>
            <a:custGeom>
              <a:avLst/>
              <a:gdLst/>
              <a:ahLst/>
              <a:cxnLst/>
              <a:rect l="l" t="t" r="r" b="b"/>
              <a:pathLst>
                <a:path w="14003" h="26596" extrusionOk="0">
                  <a:moveTo>
                    <a:pt x="1" y="1"/>
                  </a:moveTo>
                  <a:lnTo>
                    <a:pt x="3694" y="26596"/>
                  </a:lnTo>
                  <a:lnTo>
                    <a:pt x="14002" y="11509"/>
                  </a:lnTo>
                  <a:lnTo>
                    <a:pt x="13950" y="11383"/>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6"/>
            <p:cNvSpPr/>
            <p:nvPr/>
          </p:nvSpPr>
          <p:spPr>
            <a:xfrm>
              <a:off x="4931250" y="2185300"/>
              <a:ext cx="710800" cy="756975"/>
            </a:xfrm>
            <a:custGeom>
              <a:avLst/>
              <a:gdLst/>
              <a:ahLst/>
              <a:cxnLst/>
              <a:rect l="l" t="t" r="r" b="b"/>
              <a:pathLst>
                <a:path w="28432" h="30279" extrusionOk="0">
                  <a:moveTo>
                    <a:pt x="0" y="0"/>
                  </a:moveTo>
                  <a:lnTo>
                    <a:pt x="18092" y="30279"/>
                  </a:lnTo>
                  <a:lnTo>
                    <a:pt x="28431" y="365"/>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6"/>
            <p:cNvSpPr/>
            <p:nvPr/>
          </p:nvSpPr>
          <p:spPr>
            <a:xfrm>
              <a:off x="5391600" y="2197550"/>
              <a:ext cx="451300" cy="746300"/>
            </a:xfrm>
            <a:custGeom>
              <a:avLst/>
              <a:gdLst/>
              <a:ahLst/>
              <a:cxnLst/>
              <a:rect l="l" t="t" r="r" b="b"/>
              <a:pathLst>
                <a:path w="18052" h="29852" extrusionOk="0">
                  <a:moveTo>
                    <a:pt x="10320" y="0"/>
                  </a:moveTo>
                  <a:lnTo>
                    <a:pt x="1" y="29851"/>
                  </a:lnTo>
                  <a:lnTo>
                    <a:pt x="18030" y="29851"/>
                  </a:lnTo>
                  <a:lnTo>
                    <a:pt x="18051" y="29840"/>
                  </a:lnTo>
                  <a:lnTo>
                    <a:pt x="103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6"/>
            <p:cNvSpPr/>
            <p:nvPr/>
          </p:nvSpPr>
          <p:spPr>
            <a:xfrm>
              <a:off x="5649600" y="2193125"/>
              <a:ext cx="592900" cy="750450"/>
            </a:xfrm>
            <a:custGeom>
              <a:avLst/>
              <a:gdLst/>
              <a:ahLst/>
              <a:cxnLst/>
              <a:rect l="l" t="t" r="r" b="b"/>
              <a:pathLst>
                <a:path w="23716" h="30018" extrusionOk="0">
                  <a:moveTo>
                    <a:pt x="52" y="0"/>
                  </a:moveTo>
                  <a:lnTo>
                    <a:pt x="0" y="177"/>
                  </a:lnTo>
                  <a:lnTo>
                    <a:pt x="7731" y="30017"/>
                  </a:lnTo>
                  <a:lnTo>
                    <a:pt x="23715" y="18489"/>
                  </a:lnTo>
                  <a:lnTo>
                    <a:pt x="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6"/>
            <p:cNvSpPr/>
            <p:nvPr/>
          </p:nvSpPr>
          <p:spPr>
            <a:xfrm>
              <a:off x="6070600" y="1606475"/>
              <a:ext cx="432475" cy="441650"/>
            </a:xfrm>
            <a:custGeom>
              <a:avLst/>
              <a:gdLst/>
              <a:ahLst/>
              <a:cxnLst/>
              <a:rect l="l" t="t" r="r" b="b"/>
              <a:pathLst>
                <a:path w="17299" h="17666" extrusionOk="0">
                  <a:moveTo>
                    <a:pt x="10308" y="1"/>
                  </a:moveTo>
                  <a:lnTo>
                    <a:pt x="0" y="15088"/>
                  </a:lnTo>
                  <a:lnTo>
                    <a:pt x="17299" y="17665"/>
                  </a:lnTo>
                  <a:lnTo>
                    <a:pt x="17299" y="17665"/>
                  </a:lnTo>
                  <a:lnTo>
                    <a:pt x="1030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6"/>
            <p:cNvSpPr/>
            <p:nvPr/>
          </p:nvSpPr>
          <p:spPr>
            <a:xfrm>
              <a:off x="5649075" y="1315125"/>
              <a:ext cx="421525" cy="872800"/>
            </a:xfrm>
            <a:custGeom>
              <a:avLst/>
              <a:gdLst/>
              <a:ahLst/>
              <a:cxnLst/>
              <a:rect l="l" t="t" r="r" b="b"/>
              <a:pathLst>
                <a:path w="16861" h="34912" extrusionOk="0">
                  <a:moveTo>
                    <a:pt x="12980" y="1"/>
                  </a:moveTo>
                  <a:lnTo>
                    <a:pt x="0" y="34859"/>
                  </a:lnTo>
                  <a:lnTo>
                    <a:pt x="167" y="34859"/>
                  </a:lnTo>
                  <a:lnTo>
                    <a:pt x="146" y="34912"/>
                  </a:lnTo>
                  <a:lnTo>
                    <a:pt x="16861" y="26742"/>
                  </a:lnTo>
                  <a:lnTo>
                    <a:pt x="13168" y="147"/>
                  </a:lnTo>
                  <a:lnTo>
                    <a:pt x="1298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6"/>
            <p:cNvSpPr/>
            <p:nvPr/>
          </p:nvSpPr>
          <p:spPr>
            <a:xfrm>
              <a:off x="4929400" y="1312250"/>
              <a:ext cx="1044175" cy="874350"/>
            </a:xfrm>
            <a:custGeom>
              <a:avLst/>
              <a:gdLst/>
              <a:ahLst/>
              <a:cxnLst/>
              <a:rect l="l" t="t" r="r" b="b"/>
              <a:pathLst>
                <a:path w="41767" h="34974" extrusionOk="0">
                  <a:moveTo>
                    <a:pt x="41642" y="1"/>
                  </a:moveTo>
                  <a:lnTo>
                    <a:pt x="12" y="34567"/>
                  </a:lnTo>
                  <a:lnTo>
                    <a:pt x="1" y="34598"/>
                  </a:lnTo>
                  <a:lnTo>
                    <a:pt x="28787" y="34974"/>
                  </a:lnTo>
                  <a:lnTo>
                    <a:pt x="41767" y="116"/>
                  </a:lnTo>
                  <a:lnTo>
                    <a:pt x="41683" y="42"/>
                  </a:lnTo>
                  <a:lnTo>
                    <a:pt x="416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6"/>
            <p:cNvSpPr/>
            <p:nvPr/>
          </p:nvSpPr>
          <p:spPr>
            <a:xfrm>
              <a:off x="5650875" y="1983650"/>
              <a:ext cx="595025" cy="671700"/>
            </a:xfrm>
            <a:custGeom>
              <a:avLst/>
              <a:gdLst/>
              <a:ahLst/>
              <a:cxnLst/>
              <a:rect l="l" t="t" r="r" b="b"/>
              <a:pathLst>
                <a:path w="23801" h="26868" extrusionOk="0">
                  <a:moveTo>
                    <a:pt x="16789" y="1"/>
                  </a:moveTo>
                  <a:lnTo>
                    <a:pt x="74" y="8171"/>
                  </a:lnTo>
                  <a:lnTo>
                    <a:pt x="1" y="8379"/>
                  </a:lnTo>
                  <a:lnTo>
                    <a:pt x="23664" y="26868"/>
                  </a:lnTo>
                  <a:lnTo>
                    <a:pt x="23675" y="26868"/>
                  </a:lnTo>
                  <a:lnTo>
                    <a:pt x="23800" y="26565"/>
                  </a:lnTo>
                  <a:lnTo>
                    <a:pt x="1678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6"/>
            <p:cNvSpPr/>
            <p:nvPr/>
          </p:nvSpPr>
          <p:spPr>
            <a:xfrm>
              <a:off x="6070600" y="1983650"/>
              <a:ext cx="433000" cy="664125"/>
            </a:xfrm>
            <a:custGeom>
              <a:avLst/>
              <a:gdLst/>
              <a:ahLst/>
              <a:cxnLst/>
              <a:rect l="l" t="t" r="r" b="b"/>
              <a:pathLst>
                <a:path w="17320" h="26565" extrusionOk="0">
                  <a:moveTo>
                    <a:pt x="0" y="1"/>
                  </a:moveTo>
                  <a:lnTo>
                    <a:pt x="7011" y="26565"/>
                  </a:lnTo>
                  <a:lnTo>
                    <a:pt x="17320" y="2630"/>
                  </a:lnTo>
                  <a:lnTo>
                    <a:pt x="17299" y="2578"/>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6"/>
            <p:cNvSpPr/>
            <p:nvPr/>
          </p:nvSpPr>
          <p:spPr>
            <a:xfrm>
              <a:off x="2437350" y="3367150"/>
              <a:ext cx="1416375" cy="419975"/>
            </a:xfrm>
            <a:custGeom>
              <a:avLst/>
              <a:gdLst/>
              <a:ahLst/>
              <a:cxnLst/>
              <a:rect l="l" t="t" r="r" b="b"/>
              <a:pathLst>
                <a:path w="56655" h="16799" extrusionOk="0">
                  <a:moveTo>
                    <a:pt x="136" y="0"/>
                  </a:moveTo>
                  <a:cubicBezTo>
                    <a:pt x="115" y="116"/>
                    <a:pt x="63" y="220"/>
                    <a:pt x="0" y="313"/>
                  </a:cubicBezTo>
                  <a:lnTo>
                    <a:pt x="13919" y="16799"/>
                  </a:lnTo>
                  <a:lnTo>
                    <a:pt x="56655" y="6031"/>
                  </a:lnTo>
                  <a:lnTo>
                    <a:pt x="56571" y="5906"/>
                  </a:lnTo>
                  <a:lnTo>
                    <a:pt x="13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6"/>
            <p:cNvSpPr/>
            <p:nvPr/>
          </p:nvSpPr>
          <p:spPr>
            <a:xfrm>
              <a:off x="1710125" y="3372125"/>
              <a:ext cx="693325" cy="509425"/>
            </a:xfrm>
            <a:custGeom>
              <a:avLst/>
              <a:gdLst/>
              <a:ahLst/>
              <a:cxnLst/>
              <a:rect l="l" t="t" r="r" b="b"/>
              <a:pathLst>
                <a:path w="27733" h="20377" extrusionOk="0">
                  <a:moveTo>
                    <a:pt x="27503" y="0"/>
                  </a:moveTo>
                  <a:lnTo>
                    <a:pt x="14211" y="1387"/>
                  </a:lnTo>
                  <a:lnTo>
                    <a:pt x="0" y="2859"/>
                  </a:lnTo>
                  <a:lnTo>
                    <a:pt x="6928" y="20376"/>
                  </a:lnTo>
                  <a:lnTo>
                    <a:pt x="15286" y="12312"/>
                  </a:lnTo>
                  <a:lnTo>
                    <a:pt x="27733" y="292"/>
                  </a:lnTo>
                  <a:cubicBezTo>
                    <a:pt x="27639" y="209"/>
                    <a:pt x="27566" y="114"/>
                    <a:pt x="2750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6"/>
            <p:cNvSpPr/>
            <p:nvPr/>
          </p:nvSpPr>
          <p:spPr>
            <a:xfrm>
              <a:off x="1890100" y="3380700"/>
              <a:ext cx="882975" cy="505550"/>
            </a:xfrm>
            <a:custGeom>
              <a:avLst/>
              <a:gdLst/>
              <a:ahLst/>
              <a:cxnLst/>
              <a:rect l="l" t="t" r="r" b="b"/>
              <a:pathLst>
                <a:path w="35319" h="20222" extrusionOk="0">
                  <a:moveTo>
                    <a:pt x="21651" y="1"/>
                  </a:moveTo>
                  <a:cubicBezTo>
                    <a:pt x="21515" y="84"/>
                    <a:pt x="21338" y="147"/>
                    <a:pt x="21129" y="147"/>
                  </a:cubicBezTo>
                  <a:cubicBezTo>
                    <a:pt x="21025" y="147"/>
                    <a:pt x="20930" y="126"/>
                    <a:pt x="20847" y="105"/>
                  </a:cubicBezTo>
                  <a:lnTo>
                    <a:pt x="10904" y="9704"/>
                  </a:lnTo>
                  <a:lnTo>
                    <a:pt x="1" y="20221"/>
                  </a:lnTo>
                  <a:lnTo>
                    <a:pt x="1" y="20221"/>
                  </a:lnTo>
                  <a:lnTo>
                    <a:pt x="35319" y="16184"/>
                  </a:lnTo>
                  <a:lnTo>
                    <a:pt x="2165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6"/>
            <p:cNvSpPr/>
            <p:nvPr/>
          </p:nvSpPr>
          <p:spPr>
            <a:xfrm>
              <a:off x="2785300" y="3517925"/>
              <a:ext cx="1071300" cy="546725"/>
            </a:xfrm>
            <a:custGeom>
              <a:avLst/>
              <a:gdLst/>
              <a:ahLst/>
              <a:cxnLst/>
              <a:rect l="l" t="t" r="r" b="b"/>
              <a:pathLst>
                <a:path w="42852" h="21869" extrusionOk="0">
                  <a:moveTo>
                    <a:pt x="42737" y="0"/>
                  </a:moveTo>
                  <a:lnTo>
                    <a:pt x="1" y="10768"/>
                  </a:lnTo>
                  <a:lnTo>
                    <a:pt x="147" y="10945"/>
                  </a:lnTo>
                  <a:lnTo>
                    <a:pt x="126" y="10945"/>
                  </a:lnTo>
                  <a:lnTo>
                    <a:pt x="24874" y="21869"/>
                  </a:lnTo>
                  <a:lnTo>
                    <a:pt x="25636" y="21723"/>
                  </a:lnTo>
                  <a:lnTo>
                    <a:pt x="25646" y="21775"/>
                  </a:lnTo>
                  <a:lnTo>
                    <a:pt x="42852" y="178"/>
                  </a:lnTo>
                  <a:lnTo>
                    <a:pt x="427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6"/>
            <p:cNvSpPr/>
            <p:nvPr/>
          </p:nvSpPr>
          <p:spPr>
            <a:xfrm>
              <a:off x="1901050" y="3792600"/>
              <a:ext cx="878025" cy="427000"/>
            </a:xfrm>
            <a:custGeom>
              <a:avLst/>
              <a:gdLst/>
              <a:ahLst/>
              <a:cxnLst/>
              <a:rect l="l" t="t" r="r" b="b"/>
              <a:pathLst>
                <a:path w="35121" h="17080" extrusionOk="0">
                  <a:moveTo>
                    <a:pt x="35120" y="0"/>
                  </a:moveTo>
                  <a:lnTo>
                    <a:pt x="1" y="4027"/>
                  </a:lnTo>
                  <a:lnTo>
                    <a:pt x="27723" y="17079"/>
                  </a:lnTo>
                  <a:lnTo>
                    <a:pt x="27838" y="17059"/>
                  </a:lnTo>
                  <a:lnTo>
                    <a:pt x="3512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6"/>
            <p:cNvSpPr/>
            <p:nvPr/>
          </p:nvSpPr>
          <p:spPr>
            <a:xfrm>
              <a:off x="2596975" y="3791550"/>
              <a:ext cx="810200" cy="427525"/>
            </a:xfrm>
            <a:custGeom>
              <a:avLst/>
              <a:gdLst/>
              <a:ahLst/>
              <a:cxnLst/>
              <a:rect l="l" t="t" r="r" b="b"/>
              <a:pathLst>
                <a:path w="32408" h="17101" extrusionOk="0">
                  <a:moveTo>
                    <a:pt x="7659" y="0"/>
                  </a:moveTo>
                  <a:lnTo>
                    <a:pt x="7378" y="31"/>
                  </a:lnTo>
                  <a:lnTo>
                    <a:pt x="7283" y="42"/>
                  </a:lnTo>
                  <a:lnTo>
                    <a:pt x="1" y="17101"/>
                  </a:lnTo>
                  <a:lnTo>
                    <a:pt x="32407" y="10924"/>
                  </a:lnTo>
                  <a:lnTo>
                    <a:pt x="765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6"/>
            <p:cNvSpPr/>
            <p:nvPr/>
          </p:nvSpPr>
          <p:spPr>
            <a:xfrm>
              <a:off x="4542075" y="2609950"/>
              <a:ext cx="819050" cy="410050"/>
            </a:xfrm>
            <a:custGeom>
              <a:avLst/>
              <a:gdLst/>
              <a:ahLst/>
              <a:cxnLst/>
              <a:rect l="l" t="t" r="r" b="b"/>
              <a:pathLst>
                <a:path w="32762" h="16402" extrusionOk="0">
                  <a:moveTo>
                    <a:pt x="0" y="0"/>
                  </a:moveTo>
                  <a:lnTo>
                    <a:pt x="9850" y="16402"/>
                  </a:lnTo>
                  <a:lnTo>
                    <a:pt x="9912" y="16370"/>
                  </a:lnTo>
                  <a:lnTo>
                    <a:pt x="9975" y="16360"/>
                  </a:lnTo>
                  <a:lnTo>
                    <a:pt x="32762" y="1346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6"/>
            <p:cNvSpPr/>
            <p:nvPr/>
          </p:nvSpPr>
          <p:spPr>
            <a:xfrm>
              <a:off x="3881350" y="2608900"/>
              <a:ext cx="906975" cy="887650"/>
            </a:xfrm>
            <a:custGeom>
              <a:avLst/>
              <a:gdLst/>
              <a:ahLst/>
              <a:cxnLst/>
              <a:rect l="l" t="t" r="r" b="b"/>
              <a:pathLst>
                <a:path w="36279" h="35506" extrusionOk="0">
                  <a:moveTo>
                    <a:pt x="26346" y="0"/>
                  </a:moveTo>
                  <a:lnTo>
                    <a:pt x="1" y="35505"/>
                  </a:lnTo>
                  <a:lnTo>
                    <a:pt x="36279" y="16444"/>
                  </a:lnTo>
                  <a:lnTo>
                    <a:pt x="26429" y="42"/>
                  </a:lnTo>
                  <a:lnTo>
                    <a:pt x="2634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6"/>
            <p:cNvSpPr/>
            <p:nvPr/>
          </p:nvSpPr>
          <p:spPr>
            <a:xfrm>
              <a:off x="3426450" y="3522350"/>
              <a:ext cx="515450" cy="641700"/>
            </a:xfrm>
            <a:custGeom>
              <a:avLst/>
              <a:gdLst/>
              <a:ahLst/>
              <a:cxnLst/>
              <a:rect l="l" t="t" r="r" b="b"/>
              <a:pathLst>
                <a:path w="20618" h="25668" extrusionOk="0">
                  <a:moveTo>
                    <a:pt x="17206" y="1"/>
                  </a:moveTo>
                  <a:lnTo>
                    <a:pt x="0" y="21598"/>
                  </a:lnTo>
                  <a:lnTo>
                    <a:pt x="95" y="21984"/>
                  </a:lnTo>
                  <a:lnTo>
                    <a:pt x="20617" y="25667"/>
                  </a:lnTo>
                  <a:lnTo>
                    <a:pt x="17508" y="481"/>
                  </a:lnTo>
                  <a:lnTo>
                    <a:pt x="172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6"/>
            <p:cNvSpPr/>
            <p:nvPr/>
          </p:nvSpPr>
          <p:spPr>
            <a:xfrm>
              <a:off x="3428800" y="4071925"/>
              <a:ext cx="513100" cy="392350"/>
            </a:xfrm>
            <a:custGeom>
              <a:avLst/>
              <a:gdLst/>
              <a:ahLst/>
              <a:cxnLst/>
              <a:rect l="l" t="t" r="r" b="b"/>
              <a:pathLst>
                <a:path w="20524" h="15694" extrusionOk="0">
                  <a:moveTo>
                    <a:pt x="1" y="1"/>
                  </a:moveTo>
                  <a:lnTo>
                    <a:pt x="3871" y="15693"/>
                  </a:lnTo>
                  <a:lnTo>
                    <a:pt x="20523" y="3684"/>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6"/>
            <p:cNvSpPr/>
            <p:nvPr/>
          </p:nvSpPr>
          <p:spPr>
            <a:xfrm>
              <a:off x="3525575" y="4164025"/>
              <a:ext cx="513100" cy="406925"/>
            </a:xfrm>
            <a:custGeom>
              <a:avLst/>
              <a:gdLst/>
              <a:ahLst/>
              <a:cxnLst/>
              <a:rect l="l" t="t" r="r" b="b"/>
              <a:pathLst>
                <a:path w="20524" h="16277" extrusionOk="0">
                  <a:moveTo>
                    <a:pt x="16652" y="0"/>
                  </a:moveTo>
                  <a:lnTo>
                    <a:pt x="0" y="12009"/>
                  </a:lnTo>
                  <a:lnTo>
                    <a:pt x="53" y="12208"/>
                  </a:lnTo>
                  <a:lnTo>
                    <a:pt x="53" y="12270"/>
                  </a:lnTo>
                  <a:lnTo>
                    <a:pt x="20273" y="16277"/>
                  </a:lnTo>
                  <a:lnTo>
                    <a:pt x="20419" y="16173"/>
                  </a:lnTo>
                  <a:lnTo>
                    <a:pt x="20523" y="15630"/>
                  </a:lnTo>
                  <a:lnTo>
                    <a:pt x="1665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6"/>
            <p:cNvSpPr/>
            <p:nvPr/>
          </p:nvSpPr>
          <p:spPr>
            <a:xfrm>
              <a:off x="3864125" y="3534350"/>
              <a:ext cx="289050" cy="629700"/>
            </a:xfrm>
            <a:custGeom>
              <a:avLst/>
              <a:gdLst/>
              <a:ahLst/>
              <a:cxnLst/>
              <a:rect l="l" t="t" r="r" b="b"/>
              <a:pathLst>
                <a:path w="11562" h="25188" extrusionOk="0">
                  <a:moveTo>
                    <a:pt x="1" y="1"/>
                  </a:moveTo>
                  <a:lnTo>
                    <a:pt x="3110" y="25187"/>
                  </a:lnTo>
                  <a:lnTo>
                    <a:pt x="11510" y="18416"/>
                  </a:lnTo>
                  <a:lnTo>
                    <a:pt x="11561" y="1816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6"/>
            <p:cNvSpPr/>
            <p:nvPr/>
          </p:nvSpPr>
          <p:spPr>
            <a:xfrm>
              <a:off x="3941875" y="3994725"/>
              <a:ext cx="210000" cy="560050"/>
            </a:xfrm>
            <a:custGeom>
              <a:avLst/>
              <a:gdLst/>
              <a:ahLst/>
              <a:cxnLst/>
              <a:rect l="l" t="t" r="r" b="b"/>
              <a:pathLst>
                <a:path w="8400" h="22402" extrusionOk="0">
                  <a:moveTo>
                    <a:pt x="8400" y="1"/>
                  </a:moveTo>
                  <a:lnTo>
                    <a:pt x="0" y="6772"/>
                  </a:lnTo>
                  <a:lnTo>
                    <a:pt x="3871" y="22402"/>
                  </a:lnTo>
                  <a:lnTo>
                    <a:pt x="84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6"/>
            <p:cNvSpPr/>
            <p:nvPr/>
          </p:nvSpPr>
          <p:spPr>
            <a:xfrm>
              <a:off x="3526875" y="4470775"/>
              <a:ext cx="505525" cy="469250"/>
            </a:xfrm>
            <a:custGeom>
              <a:avLst/>
              <a:gdLst/>
              <a:ahLst/>
              <a:cxnLst/>
              <a:rect l="l" t="t" r="r" b="b"/>
              <a:pathLst>
                <a:path w="20221" h="18770" extrusionOk="0">
                  <a:moveTo>
                    <a:pt x="1" y="0"/>
                  </a:moveTo>
                  <a:lnTo>
                    <a:pt x="1" y="18770"/>
                  </a:lnTo>
                  <a:lnTo>
                    <a:pt x="20221" y="4007"/>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6"/>
            <p:cNvSpPr/>
            <p:nvPr/>
          </p:nvSpPr>
          <p:spPr>
            <a:xfrm>
              <a:off x="1109425" y="283500"/>
              <a:ext cx="5411650" cy="4688350"/>
            </a:xfrm>
            <a:custGeom>
              <a:avLst/>
              <a:gdLst/>
              <a:ahLst/>
              <a:cxnLst/>
              <a:rect l="l" t="t" r="r" b="b"/>
              <a:pathLst>
                <a:path w="216466" h="187534" extrusionOk="0">
                  <a:moveTo>
                    <a:pt x="100694" y="679"/>
                  </a:moveTo>
                  <a:lnTo>
                    <a:pt x="120905" y="7044"/>
                  </a:lnTo>
                  <a:lnTo>
                    <a:pt x="134489" y="7429"/>
                  </a:lnTo>
                  <a:lnTo>
                    <a:pt x="149451" y="11164"/>
                  </a:lnTo>
                  <a:lnTo>
                    <a:pt x="177204" y="22787"/>
                  </a:lnTo>
                  <a:lnTo>
                    <a:pt x="194482" y="41192"/>
                  </a:lnTo>
                  <a:lnTo>
                    <a:pt x="208703" y="52794"/>
                  </a:lnTo>
                  <a:lnTo>
                    <a:pt x="215767" y="70636"/>
                  </a:lnTo>
                  <a:lnTo>
                    <a:pt x="205333" y="94874"/>
                  </a:lnTo>
                  <a:lnTo>
                    <a:pt x="189317" y="106413"/>
                  </a:lnTo>
                  <a:lnTo>
                    <a:pt x="170965" y="106413"/>
                  </a:lnTo>
                  <a:lnTo>
                    <a:pt x="147281" y="109418"/>
                  </a:lnTo>
                  <a:lnTo>
                    <a:pt x="147218" y="109428"/>
                  </a:lnTo>
                  <a:lnTo>
                    <a:pt x="109949" y="129001"/>
                  </a:lnTo>
                  <a:lnTo>
                    <a:pt x="109636" y="129168"/>
                  </a:lnTo>
                  <a:lnTo>
                    <a:pt x="121749" y="148199"/>
                  </a:lnTo>
                  <a:lnTo>
                    <a:pt x="117065" y="171394"/>
                  </a:lnTo>
                  <a:lnTo>
                    <a:pt x="96699" y="186261"/>
                  </a:lnTo>
                  <a:lnTo>
                    <a:pt x="96699" y="167429"/>
                  </a:lnTo>
                  <a:lnTo>
                    <a:pt x="92671" y="151100"/>
                  </a:lnTo>
                  <a:lnTo>
                    <a:pt x="59388" y="157443"/>
                  </a:lnTo>
                  <a:lnTo>
                    <a:pt x="31030" y="144088"/>
                  </a:lnTo>
                  <a:lnTo>
                    <a:pt x="23882" y="126038"/>
                  </a:lnTo>
                  <a:lnTo>
                    <a:pt x="9954" y="120019"/>
                  </a:lnTo>
                  <a:lnTo>
                    <a:pt x="2139" y="104389"/>
                  </a:lnTo>
                  <a:lnTo>
                    <a:pt x="647" y="84179"/>
                  </a:lnTo>
                  <a:lnTo>
                    <a:pt x="647" y="66984"/>
                  </a:lnTo>
                  <a:lnTo>
                    <a:pt x="13355" y="49790"/>
                  </a:lnTo>
                  <a:lnTo>
                    <a:pt x="25354" y="35162"/>
                  </a:lnTo>
                  <a:lnTo>
                    <a:pt x="39231" y="25041"/>
                  </a:lnTo>
                  <a:lnTo>
                    <a:pt x="47160" y="15996"/>
                  </a:lnTo>
                  <a:lnTo>
                    <a:pt x="56456" y="8922"/>
                  </a:lnTo>
                  <a:lnTo>
                    <a:pt x="78920" y="7054"/>
                  </a:lnTo>
                  <a:lnTo>
                    <a:pt x="100694" y="679"/>
                  </a:lnTo>
                  <a:close/>
                  <a:moveTo>
                    <a:pt x="100705" y="0"/>
                  </a:moveTo>
                  <a:lnTo>
                    <a:pt x="78836" y="6407"/>
                  </a:lnTo>
                  <a:lnTo>
                    <a:pt x="56310" y="8285"/>
                  </a:lnTo>
                  <a:lnTo>
                    <a:pt x="56216" y="8296"/>
                  </a:lnTo>
                  <a:lnTo>
                    <a:pt x="46743" y="15495"/>
                  </a:lnTo>
                  <a:lnTo>
                    <a:pt x="38823" y="24540"/>
                  </a:lnTo>
                  <a:lnTo>
                    <a:pt x="24947" y="34661"/>
                  </a:lnTo>
                  <a:lnTo>
                    <a:pt x="12844" y="49393"/>
                  </a:lnTo>
                  <a:lnTo>
                    <a:pt x="0" y="66775"/>
                  </a:lnTo>
                  <a:lnTo>
                    <a:pt x="0" y="84200"/>
                  </a:lnTo>
                  <a:lnTo>
                    <a:pt x="1503" y="104503"/>
                  </a:lnTo>
                  <a:lnTo>
                    <a:pt x="9484" y="120519"/>
                  </a:lnTo>
                  <a:lnTo>
                    <a:pt x="23382" y="126529"/>
                  </a:lnTo>
                  <a:lnTo>
                    <a:pt x="30518" y="144568"/>
                  </a:lnTo>
                  <a:lnTo>
                    <a:pt x="59305" y="158122"/>
                  </a:lnTo>
                  <a:lnTo>
                    <a:pt x="92191" y="151851"/>
                  </a:lnTo>
                  <a:lnTo>
                    <a:pt x="96052" y="167471"/>
                  </a:lnTo>
                  <a:lnTo>
                    <a:pt x="96052" y="187534"/>
                  </a:lnTo>
                  <a:lnTo>
                    <a:pt x="117545" y="171842"/>
                  </a:lnTo>
                  <a:lnTo>
                    <a:pt x="117649" y="171769"/>
                  </a:lnTo>
                  <a:lnTo>
                    <a:pt x="122438" y="148074"/>
                  </a:lnTo>
                  <a:lnTo>
                    <a:pt x="110565" y="129409"/>
                  </a:lnTo>
                  <a:lnTo>
                    <a:pt x="147416" y="110054"/>
                  </a:lnTo>
                  <a:lnTo>
                    <a:pt x="171007" y="107060"/>
                  </a:lnTo>
                  <a:lnTo>
                    <a:pt x="189526" y="107060"/>
                  </a:lnTo>
                  <a:lnTo>
                    <a:pt x="205781" y="95343"/>
                  </a:lnTo>
                  <a:lnTo>
                    <a:pt x="205855" y="95291"/>
                  </a:lnTo>
                  <a:lnTo>
                    <a:pt x="216414" y="70772"/>
                  </a:lnTo>
                  <a:lnTo>
                    <a:pt x="216465" y="70647"/>
                  </a:lnTo>
                  <a:lnTo>
                    <a:pt x="209245" y="52398"/>
                  </a:lnTo>
                  <a:lnTo>
                    <a:pt x="194920" y="40723"/>
                  </a:lnTo>
                  <a:lnTo>
                    <a:pt x="177632" y="22297"/>
                  </a:lnTo>
                  <a:lnTo>
                    <a:pt x="177580" y="22245"/>
                  </a:lnTo>
                  <a:lnTo>
                    <a:pt x="149649" y="10549"/>
                  </a:lnTo>
                  <a:lnTo>
                    <a:pt x="134614" y="6793"/>
                  </a:lnTo>
                  <a:lnTo>
                    <a:pt x="121051" y="6407"/>
                  </a:lnTo>
                  <a:lnTo>
                    <a:pt x="10070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6"/>
            <p:cNvSpPr/>
            <p:nvPr/>
          </p:nvSpPr>
          <p:spPr>
            <a:xfrm>
              <a:off x="1429450" y="1148725"/>
              <a:ext cx="483900" cy="473950"/>
            </a:xfrm>
            <a:custGeom>
              <a:avLst/>
              <a:gdLst/>
              <a:ahLst/>
              <a:cxnLst/>
              <a:rect l="l" t="t" r="r" b="b"/>
              <a:pathLst>
                <a:path w="19356" h="18958" extrusionOk="0">
                  <a:moveTo>
                    <a:pt x="12282" y="636"/>
                  </a:moveTo>
                  <a:lnTo>
                    <a:pt x="18844" y="18519"/>
                  </a:lnTo>
                  <a:lnTo>
                    <a:pt x="18844" y="18519"/>
                  </a:lnTo>
                  <a:lnTo>
                    <a:pt x="596" y="14878"/>
                  </a:lnTo>
                  <a:lnTo>
                    <a:pt x="12282" y="636"/>
                  </a:lnTo>
                  <a:close/>
                  <a:moveTo>
                    <a:pt x="12386" y="0"/>
                  </a:moveTo>
                  <a:lnTo>
                    <a:pt x="1" y="15087"/>
                  </a:lnTo>
                  <a:lnTo>
                    <a:pt x="19356" y="18958"/>
                  </a:lnTo>
                  <a:lnTo>
                    <a:pt x="1238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6"/>
            <p:cNvSpPr/>
            <p:nvPr/>
          </p:nvSpPr>
          <p:spPr>
            <a:xfrm>
              <a:off x="1732825" y="899600"/>
              <a:ext cx="355025" cy="718900"/>
            </a:xfrm>
            <a:custGeom>
              <a:avLst/>
              <a:gdLst/>
              <a:ahLst/>
              <a:cxnLst/>
              <a:rect l="l" t="t" r="r" b="b"/>
              <a:pathLst>
                <a:path w="14201" h="28756" extrusionOk="0">
                  <a:moveTo>
                    <a:pt x="14012" y="1"/>
                  </a:moveTo>
                  <a:lnTo>
                    <a:pt x="1" y="10226"/>
                  </a:lnTo>
                  <a:lnTo>
                    <a:pt x="6813" y="28756"/>
                  </a:lnTo>
                  <a:lnTo>
                    <a:pt x="7116" y="28651"/>
                  </a:lnTo>
                  <a:lnTo>
                    <a:pt x="386" y="10341"/>
                  </a:lnTo>
                  <a:lnTo>
                    <a:pt x="14200" y="262"/>
                  </a:lnTo>
                  <a:lnTo>
                    <a:pt x="140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6"/>
            <p:cNvSpPr/>
            <p:nvPr/>
          </p:nvSpPr>
          <p:spPr>
            <a:xfrm>
              <a:off x="1432600" y="1518325"/>
              <a:ext cx="481800" cy="616650"/>
            </a:xfrm>
            <a:custGeom>
              <a:avLst/>
              <a:gdLst/>
              <a:ahLst/>
              <a:cxnLst/>
              <a:rect l="l" t="t" r="r" b="b"/>
              <a:pathLst>
                <a:path w="19272" h="24666" extrusionOk="0">
                  <a:moveTo>
                    <a:pt x="355" y="397"/>
                  </a:moveTo>
                  <a:lnTo>
                    <a:pt x="18676" y="4059"/>
                  </a:lnTo>
                  <a:lnTo>
                    <a:pt x="1816" y="23851"/>
                  </a:lnTo>
                  <a:lnTo>
                    <a:pt x="355" y="397"/>
                  </a:lnTo>
                  <a:close/>
                  <a:moveTo>
                    <a:pt x="0" y="0"/>
                  </a:moveTo>
                  <a:lnTo>
                    <a:pt x="1544" y="24665"/>
                  </a:lnTo>
                  <a:lnTo>
                    <a:pt x="19271" y="385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6"/>
            <p:cNvSpPr/>
            <p:nvPr/>
          </p:nvSpPr>
          <p:spPr>
            <a:xfrm>
              <a:off x="1466500" y="1609350"/>
              <a:ext cx="662825" cy="585875"/>
            </a:xfrm>
            <a:custGeom>
              <a:avLst/>
              <a:gdLst/>
              <a:ahLst/>
              <a:cxnLst/>
              <a:rect l="l" t="t" r="r" b="b"/>
              <a:pathLst>
                <a:path w="26513" h="23435" extrusionOk="0">
                  <a:moveTo>
                    <a:pt x="17561" y="627"/>
                  </a:moveTo>
                  <a:lnTo>
                    <a:pt x="26022" y="23059"/>
                  </a:lnTo>
                  <a:lnTo>
                    <a:pt x="647" y="20482"/>
                  </a:lnTo>
                  <a:lnTo>
                    <a:pt x="17561" y="627"/>
                  </a:lnTo>
                  <a:close/>
                  <a:moveTo>
                    <a:pt x="17675" y="1"/>
                  </a:moveTo>
                  <a:lnTo>
                    <a:pt x="0" y="20743"/>
                  </a:lnTo>
                  <a:lnTo>
                    <a:pt x="26513" y="23435"/>
                  </a:lnTo>
                  <a:lnTo>
                    <a:pt x="26513" y="23435"/>
                  </a:lnTo>
                  <a:lnTo>
                    <a:pt x="176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6"/>
            <p:cNvSpPr/>
            <p:nvPr/>
          </p:nvSpPr>
          <p:spPr>
            <a:xfrm>
              <a:off x="1111225" y="1511800"/>
              <a:ext cx="367825" cy="619525"/>
            </a:xfrm>
            <a:custGeom>
              <a:avLst/>
              <a:gdLst/>
              <a:ahLst/>
              <a:cxnLst/>
              <a:rect l="l" t="t" r="r" b="b"/>
              <a:pathLst>
                <a:path w="14713" h="24781" extrusionOk="0">
                  <a:moveTo>
                    <a:pt x="12897" y="908"/>
                  </a:moveTo>
                  <a:lnTo>
                    <a:pt x="14358" y="24258"/>
                  </a:lnTo>
                  <a:lnTo>
                    <a:pt x="492" y="17685"/>
                  </a:lnTo>
                  <a:lnTo>
                    <a:pt x="12897" y="908"/>
                  </a:lnTo>
                  <a:close/>
                  <a:moveTo>
                    <a:pt x="13168" y="1"/>
                  </a:moveTo>
                  <a:lnTo>
                    <a:pt x="1" y="17810"/>
                  </a:lnTo>
                  <a:lnTo>
                    <a:pt x="14712" y="24780"/>
                  </a:lnTo>
                  <a:lnTo>
                    <a:pt x="14712" y="24780"/>
                  </a:lnTo>
                  <a:lnTo>
                    <a:pt x="13168"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6"/>
            <p:cNvSpPr/>
            <p:nvPr/>
          </p:nvSpPr>
          <p:spPr>
            <a:xfrm>
              <a:off x="2075050" y="672950"/>
              <a:ext cx="776275" cy="235825"/>
            </a:xfrm>
            <a:custGeom>
              <a:avLst/>
              <a:gdLst/>
              <a:ahLst/>
              <a:cxnLst/>
              <a:rect l="l" t="t" r="r" b="b"/>
              <a:pathLst>
                <a:path w="31051" h="9433" extrusionOk="0">
                  <a:moveTo>
                    <a:pt x="8378" y="355"/>
                  </a:moveTo>
                  <a:lnTo>
                    <a:pt x="29194" y="4299"/>
                  </a:lnTo>
                  <a:lnTo>
                    <a:pt x="835" y="8962"/>
                  </a:lnTo>
                  <a:lnTo>
                    <a:pt x="8378" y="355"/>
                  </a:lnTo>
                  <a:close/>
                  <a:moveTo>
                    <a:pt x="8253" y="0"/>
                  </a:moveTo>
                  <a:lnTo>
                    <a:pt x="0" y="9432"/>
                  </a:lnTo>
                  <a:lnTo>
                    <a:pt x="31051" y="4320"/>
                  </a:lnTo>
                  <a:lnTo>
                    <a:pt x="8347" y="21"/>
                  </a:lnTo>
                  <a:lnTo>
                    <a:pt x="82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6"/>
            <p:cNvSpPr/>
            <p:nvPr/>
          </p:nvSpPr>
          <p:spPr>
            <a:xfrm>
              <a:off x="2263375" y="447825"/>
              <a:ext cx="819575" cy="239225"/>
            </a:xfrm>
            <a:custGeom>
              <a:avLst/>
              <a:gdLst/>
              <a:ahLst/>
              <a:cxnLst/>
              <a:rect l="l" t="t" r="r" b="b"/>
              <a:pathLst>
                <a:path w="32783" h="9569" extrusionOk="0">
                  <a:moveTo>
                    <a:pt x="31072" y="460"/>
                  </a:moveTo>
                  <a:lnTo>
                    <a:pt x="1555" y="8797"/>
                  </a:lnTo>
                  <a:lnTo>
                    <a:pt x="1555" y="8797"/>
                  </a:lnTo>
                  <a:lnTo>
                    <a:pt x="10235" y="2192"/>
                  </a:lnTo>
                  <a:lnTo>
                    <a:pt x="31072" y="460"/>
                  </a:lnTo>
                  <a:close/>
                  <a:moveTo>
                    <a:pt x="32720" y="1"/>
                  </a:moveTo>
                  <a:lnTo>
                    <a:pt x="10163" y="1879"/>
                  </a:lnTo>
                  <a:lnTo>
                    <a:pt x="10121" y="1879"/>
                  </a:lnTo>
                  <a:lnTo>
                    <a:pt x="0" y="9569"/>
                  </a:lnTo>
                  <a:lnTo>
                    <a:pt x="32783" y="314"/>
                  </a:lnTo>
                  <a:lnTo>
                    <a:pt x="327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6"/>
            <p:cNvSpPr/>
            <p:nvPr/>
          </p:nvSpPr>
          <p:spPr>
            <a:xfrm>
              <a:off x="2265200" y="444450"/>
              <a:ext cx="827150" cy="340675"/>
            </a:xfrm>
            <a:custGeom>
              <a:avLst/>
              <a:gdLst/>
              <a:ahLst/>
              <a:cxnLst/>
              <a:rect l="l" t="t" r="r" b="b"/>
              <a:pathLst>
                <a:path w="33086" h="13627" extrusionOk="0">
                  <a:moveTo>
                    <a:pt x="32240" y="585"/>
                  </a:moveTo>
                  <a:lnTo>
                    <a:pt x="22443" y="13272"/>
                  </a:lnTo>
                  <a:lnTo>
                    <a:pt x="1409" y="9286"/>
                  </a:lnTo>
                  <a:lnTo>
                    <a:pt x="32240" y="585"/>
                  </a:lnTo>
                  <a:close/>
                  <a:moveTo>
                    <a:pt x="33085" y="0"/>
                  </a:moveTo>
                  <a:lnTo>
                    <a:pt x="0" y="9349"/>
                  </a:lnTo>
                  <a:lnTo>
                    <a:pt x="22485" y="13606"/>
                  </a:lnTo>
                  <a:lnTo>
                    <a:pt x="22578" y="13627"/>
                  </a:lnTo>
                  <a:lnTo>
                    <a:pt x="3308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6"/>
            <p:cNvSpPr/>
            <p:nvPr/>
          </p:nvSpPr>
          <p:spPr>
            <a:xfrm>
              <a:off x="1904975" y="899350"/>
              <a:ext cx="752825" cy="721500"/>
            </a:xfrm>
            <a:custGeom>
              <a:avLst/>
              <a:gdLst/>
              <a:ahLst/>
              <a:cxnLst/>
              <a:rect l="l" t="t" r="r" b="b"/>
              <a:pathLst>
                <a:path w="30113" h="28860" extrusionOk="0">
                  <a:moveTo>
                    <a:pt x="7304" y="1"/>
                  </a:moveTo>
                  <a:lnTo>
                    <a:pt x="7147" y="282"/>
                  </a:lnTo>
                  <a:lnTo>
                    <a:pt x="29444" y="12552"/>
                  </a:lnTo>
                  <a:lnTo>
                    <a:pt x="1" y="28568"/>
                  </a:lnTo>
                  <a:lnTo>
                    <a:pt x="157" y="28860"/>
                  </a:lnTo>
                  <a:lnTo>
                    <a:pt x="30112" y="12552"/>
                  </a:lnTo>
                  <a:lnTo>
                    <a:pt x="730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6"/>
            <p:cNvSpPr/>
            <p:nvPr/>
          </p:nvSpPr>
          <p:spPr>
            <a:xfrm>
              <a:off x="2073200" y="775450"/>
              <a:ext cx="761425" cy="443450"/>
            </a:xfrm>
            <a:custGeom>
              <a:avLst/>
              <a:gdLst/>
              <a:ahLst/>
              <a:cxnLst/>
              <a:rect l="l" t="t" r="r" b="b"/>
              <a:pathLst>
                <a:path w="30457" h="17738" extrusionOk="0">
                  <a:moveTo>
                    <a:pt x="29935" y="418"/>
                  </a:moveTo>
                  <a:lnTo>
                    <a:pt x="22966" y="17278"/>
                  </a:lnTo>
                  <a:lnTo>
                    <a:pt x="982" y="5186"/>
                  </a:lnTo>
                  <a:lnTo>
                    <a:pt x="29935" y="418"/>
                  </a:lnTo>
                  <a:close/>
                  <a:moveTo>
                    <a:pt x="30457" y="0"/>
                  </a:moveTo>
                  <a:lnTo>
                    <a:pt x="1" y="5019"/>
                  </a:lnTo>
                  <a:lnTo>
                    <a:pt x="22976" y="17644"/>
                  </a:lnTo>
                  <a:lnTo>
                    <a:pt x="23133" y="17737"/>
                  </a:lnTo>
                  <a:lnTo>
                    <a:pt x="3045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6"/>
            <p:cNvSpPr/>
            <p:nvPr/>
          </p:nvSpPr>
          <p:spPr>
            <a:xfrm>
              <a:off x="1113325" y="1949225"/>
              <a:ext cx="369125" cy="446575"/>
            </a:xfrm>
            <a:custGeom>
              <a:avLst/>
              <a:gdLst/>
              <a:ahLst/>
              <a:cxnLst/>
              <a:rect l="l" t="t" r="r" b="b"/>
              <a:pathLst>
                <a:path w="14765" h="17863" extrusionOk="0">
                  <a:moveTo>
                    <a:pt x="324" y="512"/>
                  </a:moveTo>
                  <a:lnTo>
                    <a:pt x="14138" y="7054"/>
                  </a:lnTo>
                  <a:lnTo>
                    <a:pt x="324" y="17227"/>
                  </a:lnTo>
                  <a:lnTo>
                    <a:pt x="324" y="512"/>
                  </a:lnTo>
                  <a:close/>
                  <a:moveTo>
                    <a:pt x="0" y="0"/>
                  </a:moveTo>
                  <a:lnTo>
                    <a:pt x="0" y="17863"/>
                  </a:lnTo>
                  <a:lnTo>
                    <a:pt x="14764" y="6991"/>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6"/>
            <p:cNvSpPr/>
            <p:nvPr/>
          </p:nvSpPr>
          <p:spPr>
            <a:xfrm>
              <a:off x="1467550" y="2120075"/>
              <a:ext cx="662300" cy="652375"/>
            </a:xfrm>
            <a:custGeom>
              <a:avLst/>
              <a:gdLst/>
              <a:ahLst/>
              <a:cxnLst/>
              <a:rect l="l" t="t" r="r" b="b"/>
              <a:pathLst>
                <a:path w="26492" h="26095" extrusionOk="0">
                  <a:moveTo>
                    <a:pt x="554" y="376"/>
                  </a:moveTo>
                  <a:lnTo>
                    <a:pt x="25959" y="2953"/>
                  </a:lnTo>
                  <a:lnTo>
                    <a:pt x="13074" y="25406"/>
                  </a:lnTo>
                  <a:lnTo>
                    <a:pt x="554" y="376"/>
                  </a:lnTo>
                  <a:close/>
                  <a:moveTo>
                    <a:pt x="0" y="1"/>
                  </a:moveTo>
                  <a:lnTo>
                    <a:pt x="13053" y="26095"/>
                  </a:lnTo>
                  <a:lnTo>
                    <a:pt x="26491" y="2682"/>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6"/>
            <p:cNvSpPr/>
            <p:nvPr/>
          </p:nvSpPr>
          <p:spPr>
            <a:xfrm>
              <a:off x="1113325" y="2112775"/>
              <a:ext cx="370675" cy="800025"/>
            </a:xfrm>
            <a:custGeom>
              <a:avLst/>
              <a:gdLst/>
              <a:ahLst/>
              <a:cxnLst/>
              <a:rect l="l" t="t" r="r" b="b"/>
              <a:pathLst>
                <a:path w="14827" h="32001" extrusionOk="0">
                  <a:moveTo>
                    <a:pt x="14076" y="950"/>
                  </a:moveTo>
                  <a:lnTo>
                    <a:pt x="1785" y="30613"/>
                  </a:lnTo>
                  <a:lnTo>
                    <a:pt x="334" y="11081"/>
                  </a:lnTo>
                  <a:lnTo>
                    <a:pt x="14076" y="950"/>
                  </a:lnTo>
                  <a:close/>
                  <a:moveTo>
                    <a:pt x="14827" y="1"/>
                  </a:moveTo>
                  <a:lnTo>
                    <a:pt x="74" y="10872"/>
                  </a:lnTo>
                  <a:lnTo>
                    <a:pt x="0" y="10924"/>
                  </a:lnTo>
                  <a:lnTo>
                    <a:pt x="1555" y="32000"/>
                  </a:lnTo>
                  <a:lnTo>
                    <a:pt x="1482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6"/>
            <p:cNvSpPr/>
            <p:nvPr/>
          </p:nvSpPr>
          <p:spPr>
            <a:xfrm>
              <a:off x="1148275" y="2115125"/>
              <a:ext cx="651875" cy="785925"/>
            </a:xfrm>
            <a:custGeom>
              <a:avLst/>
              <a:gdLst/>
              <a:ahLst/>
              <a:cxnLst/>
              <a:rect l="l" t="t" r="r" b="b"/>
              <a:pathLst>
                <a:path w="26075" h="31437" extrusionOk="0">
                  <a:moveTo>
                    <a:pt x="13063" y="772"/>
                  </a:moveTo>
                  <a:lnTo>
                    <a:pt x="25594" y="25834"/>
                  </a:lnTo>
                  <a:lnTo>
                    <a:pt x="533" y="30988"/>
                  </a:lnTo>
                  <a:lnTo>
                    <a:pt x="13063" y="772"/>
                  </a:lnTo>
                  <a:close/>
                  <a:moveTo>
                    <a:pt x="13042" y="0"/>
                  </a:moveTo>
                  <a:lnTo>
                    <a:pt x="0" y="31437"/>
                  </a:lnTo>
                  <a:lnTo>
                    <a:pt x="26074" y="26063"/>
                  </a:lnTo>
                  <a:lnTo>
                    <a:pt x="1304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6"/>
            <p:cNvSpPr/>
            <p:nvPr/>
          </p:nvSpPr>
          <p:spPr>
            <a:xfrm>
              <a:off x="1151400" y="2893725"/>
              <a:ext cx="204525" cy="398325"/>
            </a:xfrm>
            <a:custGeom>
              <a:avLst/>
              <a:gdLst/>
              <a:ahLst/>
              <a:cxnLst/>
              <a:rect l="l" t="t" r="r" b="b"/>
              <a:pathLst>
                <a:path w="8181" h="15933" extrusionOk="0">
                  <a:moveTo>
                    <a:pt x="293" y="1"/>
                  </a:moveTo>
                  <a:lnTo>
                    <a:pt x="1" y="136"/>
                  </a:lnTo>
                  <a:lnTo>
                    <a:pt x="7899" y="15933"/>
                  </a:lnTo>
                  <a:lnTo>
                    <a:pt x="8181" y="15786"/>
                  </a:lnTo>
                  <a:lnTo>
                    <a:pt x="29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6"/>
            <p:cNvSpPr/>
            <p:nvPr/>
          </p:nvSpPr>
          <p:spPr>
            <a:xfrm>
              <a:off x="1345750" y="2750525"/>
              <a:ext cx="454400" cy="695950"/>
            </a:xfrm>
            <a:custGeom>
              <a:avLst/>
              <a:gdLst/>
              <a:ahLst/>
              <a:cxnLst/>
              <a:rect l="l" t="t" r="r" b="b"/>
              <a:pathLst>
                <a:path w="18176" h="27838" extrusionOk="0">
                  <a:moveTo>
                    <a:pt x="17695" y="1065"/>
                  </a:moveTo>
                  <a:lnTo>
                    <a:pt x="14044" y="27368"/>
                  </a:lnTo>
                  <a:lnTo>
                    <a:pt x="532" y="21525"/>
                  </a:lnTo>
                  <a:lnTo>
                    <a:pt x="17695" y="1065"/>
                  </a:lnTo>
                  <a:close/>
                  <a:moveTo>
                    <a:pt x="18175" y="0"/>
                  </a:moveTo>
                  <a:lnTo>
                    <a:pt x="146" y="21484"/>
                  </a:lnTo>
                  <a:lnTo>
                    <a:pt x="0" y="21651"/>
                  </a:lnTo>
                  <a:lnTo>
                    <a:pt x="14304" y="27837"/>
                  </a:lnTo>
                  <a:lnTo>
                    <a:pt x="1817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6"/>
            <p:cNvSpPr/>
            <p:nvPr/>
          </p:nvSpPr>
          <p:spPr>
            <a:xfrm>
              <a:off x="1985325" y="2193900"/>
              <a:ext cx="131200" cy="228500"/>
            </a:xfrm>
            <a:custGeom>
              <a:avLst/>
              <a:gdLst/>
              <a:ahLst/>
              <a:cxnLst/>
              <a:rect l="l" t="t" r="r" b="b"/>
              <a:pathLst>
                <a:path w="5248" h="9140" extrusionOk="0">
                  <a:moveTo>
                    <a:pt x="5248" y="0"/>
                  </a:moveTo>
                  <a:lnTo>
                    <a:pt x="0" y="914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6"/>
            <p:cNvSpPr/>
            <p:nvPr/>
          </p:nvSpPr>
          <p:spPr>
            <a:xfrm>
              <a:off x="1794375" y="2188675"/>
              <a:ext cx="331300" cy="574400"/>
            </a:xfrm>
            <a:custGeom>
              <a:avLst/>
              <a:gdLst/>
              <a:ahLst/>
              <a:cxnLst/>
              <a:rect l="l" t="t" r="r" b="b"/>
              <a:pathLst>
                <a:path w="13252" h="22976" extrusionOk="0">
                  <a:moveTo>
                    <a:pt x="13001" y="0"/>
                  </a:moveTo>
                  <a:lnTo>
                    <a:pt x="12886" y="209"/>
                  </a:lnTo>
                  <a:lnTo>
                    <a:pt x="7638" y="9349"/>
                  </a:lnTo>
                  <a:lnTo>
                    <a:pt x="1" y="22662"/>
                  </a:lnTo>
                  <a:lnTo>
                    <a:pt x="22" y="22715"/>
                  </a:lnTo>
                  <a:lnTo>
                    <a:pt x="230" y="22474"/>
                  </a:lnTo>
                  <a:lnTo>
                    <a:pt x="168" y="22944"/>
                  </a:lnTo>
                  <a:lnTo>
                    <a:pt x="199" y="22975"/>
                  </a:lnTo>
                  <a:lnTo>
                    <a:pt x="13252" y="220"/>
                  </a:lnTo>
                  <a:lnTo>
                    <a:pt x="12855" y="283"/>
                  </a:lnTo>
                  <a:lnTo>
                    <a:pt x="130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6"/>
            <p:cNvSpPr/>
            <p:nvPr/>
          </p:nvSpPr>
          <p:spPr>
            <a:xfrm>
              <a:off x="1793075" y="2755225"/>
              <a:ext cx="1850" cy="2625"/>
            </a:xfrm>
            <a:custGeom>
              <a:avLst/>
              <a:gdLst/>
              <a:ahLst/>
              <a:cxnLst/>
              <a:rect l="l" t="t" r="r" b="b"/>
              <a:pathLst>
                <a:path w="74" h="105" extrusionOk="0">
                  <a:moveTo>
                    <a:pt x="53" y="0"/>
                  </a:moveTo>
                  <a:lnTo>
                    <a:pt x="0" y="84"/>
                  </a:lnTo>
                  <a:lnTo>
                    <a:pt x="32" y="105"/>
                  </a:lnTo>
                  <a:lnTo>
                    <a:pt x="74" y="53"/>
                  </a:lnTo>
                  <a:lnTo>
                    <a:pt x="5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6"/>
            <p:cNvSpPr/>
            <p:nvPr/>
          </p:nvSpPr>
          <p:spPr>
            <a:xfrm>
              <a:off x="1793875" y="2750525"/>
              <a:ext cx="6275" cy="11775"/>
            </a:xfrm>
            <a:custGeom>
              <a:avLst/>
              <a:gdLst/>
              <a:ahLst/>
              <a:cxnLst/>
              <a:rect l="l" t="t" r="r" b="b"/>
              <a:pathLst>
                <a:path w="251" h="471" extrusionOk="0">
                  <a:moveTo>
                    <a:pt x="250" y="0"/>
                  </a:moveTo>
                  <a:lnTo>
                    <a:pt x="42" y="241"/>
                  </a:lnTo>
                  <a:lnTo>
                    <a:pt x="0" y="293"/>
                  </a:lnTo>
                  <a:lnTo>
                    <a:pt x="188" y="470"/>
                  </a:lnTo>
                  <a:lnTo>
                    <a:pt x="25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6"/>
            <p:cNvSpPr/>
            <p:nvPr/>
          </p:nvSpPr>
          <p:spPr>
            <a:xfrm>
              <a:off x="1901850" y="1202975"/>
              <a:ext cx="757500" cy="997200"/>
            </a:xfrm>
            <a:custGeom>
              <a:avLst/>
              <a:gdLst/>
              <a:ahLst/>
              <a:cxnLst/>
              <a:rect l="l" t="t" r="r" b="b"/>
              <a:pathLst>
                <a:path w="30300" h="39888" extrusionOk="0">
                  <a:moveTo>
                    <a:pt x="29507" y="803"/>
                  </a:moveTo>
                  <a:lnTo>
                    <a:pt x="8879" y="39115"/>
                  </a:lnTo>
                  <a:lnTo>
                    <a:pt x="407" y="16641"/>
                  </a:lnTo>
                  <a:lnTo>
                    <a:pt x="29507" y="803"/>
                  </a:lnTo>
                  <a:close/>
                  <a:moveTo>
                    <a:pt x="30300" y="0"/>
                  </a:moveTo>
                  <a:lnTo>
                    <a:pt x="1" y="16495"/>
                  </a:lnTo>
                  <a:lnTo>
                    <a:pt x="8827" y="39888"/>
                  </a:lnTo>
                  <a:lnTo>
                    <a:pt x="3030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6"/>
            <p:cNvSpPr/>
            <p:nvPr/>
          </p:nvSpPr>
          <p:spPr>
            <a:xfrm>
              <a:off x="2115750" y="1211050"/>
              <a:ext cx="1135950" cy="984700"/>
            </a:xfrm>
            <a:custGeom>
              <a:avLst/>
              <a:gdLst/>
              <a:ahLst/>
              <a:cxnLst/>
              <a:rect l="l" t="t" r="r" b="b"/>
              <a:pathLst>
                <a:path w="45438" h="39388" extrusionOk="0">
                  <a:moveTo>
                    <a:pt x="21201" y="0"/>
                  </a:moveTo>
                  <a:lnTo>
                    <a:pt x="0" y="39388"/>
                  </a:lnTo>
                  <a:lnTo>
                    <a:pt x="0" y="39388"/>
                  </a:lnTo>
                  <a:lnTo>
                    <a:pt x="45438" y="32198"/>
                  </a:lnTo>
                  <a:lnTo>
                    <a:pt x="45386" y="31875"/>
                  </a:lnTo>
                  <a:lnTo>
                    <a:pt x="594" y="38970"/>
                  </a:lnTo>
                  <a:lnTo>
                    <a:pt x="594" y="38970"/>
                  </a:lnTo>
                  <a:lnTo>
                    <a:pt x="21493" y="157"/>
                  </a:lnTo>
                  <a:lnTo>
                    <a:pt x="2120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6"/>
            <p:cNvSpPr/>
            <p:nvPr/>
          </p:nvSpPr>
          <p:spPr>
            <a:xfrm>
              <a:off x="2640800" y="728250"/>
              <a:ext cx="785950" cy="495100"/>
            </a:xfrm>
            <a:custGeom>
              <a:avLst/>
              <a:gdLst/>
              <a:ahLst/>
              <a:cxnLst/>
              <a:rect l="l" t="t" r="r" b="b"/>
              <a:pathLst>
                <a:path w="31438" h="19804" extrusionOk="0">
                  <a:moveTo>
                    <a:pt x="30153" y="438"/>
                  </a:moveTo>
                  <a:lnTo>
                    <a:pt x="689" y="18989"/>
                  </a:lnTo>
                  <a:lnTo>
                    <a:pt x="7596" y="2254"/>
                  </a:lnTo>
                  <a:lnTo>
                    <a:pt x="30153" y="438"/>
                  </a:lnTo>
                  <a:close/>
                  <a:moveTo>
                    <a:pt x="31437" y="0"/>
                  </a:moveTo>
                  <a:lnTo>
                    <a:pt x="7377" y="1941"/>
                  </a:lnTo>
                  <a:lnTo>
                    <a:pt x="0" y="19803"/>
                  </a:lnTo>
                  <a:lnTo>
                    <a:pt x="3143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6"/>
            <p:cNvSpPr/>
            <p:nvPr/>
          </p:nvSpPr>
          <p:spPr>
            <a:xfrm>
              <a:off x="2819225" y="446000"/>
              <a:ext cx="601500" cy="339375"/>
            </a:xfrm>
            <a:custGeom>
              <a:avLst/>
              <a:gdLst/>
              <a:ahLst/>
              <a:cxnLst/>
              <a:rect l="l" t="t" r="r" b="b"/>
              <a:pathLst>
                <a:path w="24060" h="13575" extrusionOk="0">
                  <a:moveTo>
                    <a:pt x="10528" y="460"/>
                  </a:moveTo>
                  <a:lnTo>
                    <a:pt x="23257" y="11384"/>
                  </a:lnTo>
                  <a:lnTo>
                    <a:pt x="699" y="13199"/>
                  </a:lnTo>
                  <a:lnTo>
                    <a:pt x="10528" y="460"/>
                  </a:lnTo>
                  <a:close/>
                  <a:moveTo>
                    <a:pt x="10475" y="1"/>
                  </a:moveTo>
                  <a:lnTo>
                    <a:pt x="0" y="13575"/>
                  </a:lnTo>
                  <a:lnTo>
                    <a:pt x="24060" y="11634"/>
                  </a:lnTo>
                  <a:lnTo>
                    <a:pt x="1047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6"/>
            <p:cNvSpPr/>
            <p:nvPr/>
          </p:nvSpPr>
          <p:spPr>
            <a:xfrm>
              <a:off x="3073550" y="285575"/>
              <a:ext cx="561075" cy="454700"/>
            </a:xfrm>
            <a:custGeom>
              <a:avLst/>
              <a:gdLst/>
              <a:ahLst/>
              <a:cxnLst/>
              <a:rect l="l" t="t" r="r" b="b"/>
              <a:pathLst>
                <a:path w="22443" h="18188" extrusionOk="0">
                  <a:moveTo>
                    <a:pt x="21827" y="513"/>
                  </a:moveTo>
                  <a:lnTo>
                    <a:pt x="13439" y="17665"/>
                  </a:lnTo>
                  <a:lnTo>
                    <a:pt x="657" y="6720"/>
                  </a:lnTo>
                  <a:lnTo>
                    <a:pt x="21827" y="513"/>
                  </a:lnTo>
                  <a:close/>
                  <a:moveTo>
                    <a:pt x="22442" y="1"/>
                  </a:moveTo>
                  <a:lnTo>
                    <a:pt x="0" y="6574"/>
                  </a:lnTo>
                  <a:lnTo>
                    <a:pt x="13543" y="18187"/>
                  </a:lnTo>
                  <a:lnTo>
                    <a:pt x="2244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6"/>
            <p:cNvSpPr/>
            <p:nvPr/>
          </p:nvSpPr>
          <p:spPr>
            <a:xfrm>
              <a:off x="3402450" y="287150"/>
              <a:ext cx="744200" cy="454150"/>
            </a:xfrm>
            <a:custGeom>
              <a:avLst/>
              <a:gdLst/>
              <a:ahLst/>
              <a:cxnLst/>
              <a:rect l="l" t="t" r="r" b="b"/>
              <a:pathLst>
                <a:path w="29768" h="18166" extrusionOk="0">
                  <a:moveTo>
                    <a:pt x="9068" y="387"/>
                  </a:moveTo>
                  <a:lnTo>
                    <a:pt x="28797" y="6605"/>
                  </a:lnTo>
                  <a:lnTo>
                    <a:pt x="658" y="17561"/>
                  </a:lnTo>
                  <a:lnTo>
                    <a:pt x="9068" y="387"/>
                  </a:lnTo>
                  <a:close/>
                  <a:moveTo>
                    <a:pt x="8890" y="1"/>
                  </a:moveTo>
                  <a:lnTo>
                    <a:pt x="0" y="18166"/>
                  </a:lnTo>
                  <a:lnTo>
                    <a:pt x="29768" y="6564"/>
                  </a:lnTo>
                  <a:lnTo>
                    <a:pt x="9026" y="42"/>
                  </a:lnTo>
                  <a:lnTo>
                    <a:pt x="889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6"/>
            <p:cNvSpPr/>
            <p:nvPr/>
          </p:nvSpPr>
          <p:spPr>
            <a:xfrm>
              <a:off x="4128900" y="447575"/>
              <a:ext cx="349550" cy="543625"/>
            </a:xfrm>
            <a:custGeom>
              <a:avLst/>
              <a:gdLst/>
              <a:ahLst/>
              <a:cxnLst/>
              <a:rect l="l" t="t" r="r" b="b"/>
              <a:pathLst>
                <a:path w="13982" h="21745" extrusionOk="0">
                  <a:moveTo>
                    <a:pt x="439" y="334"/>
                  </a:moveTo>
                  <a:lnTo>
                    <a:pt x="13532" y="699"/>
                  </a:lnTo>
                  <a:lnTo>
                    <a:pt x="6625" y="20701"/>
                  </a:lnTo>
                  <a:lnTo>
                    <a:pt x="439" y="334"/>
                  </a:lnTo>
                  <a:close/>
                  <a:moveTo>
                    <a:pt x="0" y="1"/>
                  </a:moveTo>
                  <a:lnTo>
                    <a:pt x="6604" y="21744"/>
                  </a:lnTo>
                  <a:lnTo>
                    <a:pt x="13981" y="386"/>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6"/>
            <p:cNvSpPr/>
            <p:nvPr/>
          </p:nvSpPr>
          <p:spPr>
            <a:xfrm>
              <a:off x="4285925" y="456450"/>
              <a:ext cx="572025" cy="532900"/>
            </a:xfrm>
            <a:custGeom>
              <a:avLst/>
              <a:gdLst/>
              <a:ahLst/>
              <a:cxnLst/>
              <a:rect l="l" t="t" r="r" b="b"/>
              <a:pathLst>
                <a:path w="22881" h="21316" extrusionOk="0">
                  <a:moveTo>
                    <a:pt x="7575" y="386"/>
                  </a:moveTo>
                  <a:lnTo>
                    <a:pt x="22151" y="4028"/>
                  </a:lnTo>
                  <a:lnTo>
                    <a:pt x="657" y="20408"/>
                  </a:lnTo>
                  <a:lnTo>
                    <a:pt x="7575" y="386"/>
                  </a:lnTo>
                  <a:close/>
                  <a:moveTo>
                    <a:pt x="7367" y="0"/>
                  </a:moveTo>
                  <a:lnTo>
                    <a:pt x="0" y="21316"/>
                  </a:lnTo>
                  <a:lnTo>
                    <a:pt x="22881" y="3871"/>
                  </a:lnTo>
                  <a:lnTo>
                    <a:pt x="736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6"/>
            <p:cNvSpPr/>
            <p:nvPr/>
          </p:nvSpPr>
          <p:spPr>
            <a:xfrm>
              <a:off x="3398025" y="446275"/>
              <a:ext cx="902250" cy="537625"/>
            </a:xfrm>
            <a:custGeom>
              <a:avLst/>
              <a:gdLst/>
              <a:ahLst/>
              <a:cxnLst/>
              <a:rect l="l" t="t" r="r" b="b"/>
              <a:pathLst>
                <a:path w="36090" h="21505" extrusionOk="0">
                  <a:moveTo>
                    <a:pt x="29350" y="438"/>
                  </a:moveTo>
                  <a:lnTo>
                    <a:pt x="35610" y="21034"/>
                  </a:lnTo>
                  <a:lnTo>
                    <a:pt x="35610" y="21034"/>
                  </a:lnTo>
                  <a:lnTo>
                    <a:pt x="1023" y="11467"/>
                  </a:lnTo>
                  <a:lnTo>
                    <a:pt x="29350" y="438"/>
                  </a:lnTo>
                  <a:close/>
                  <a:moveTo>
                    <a:pt x="29558" y="0"/>
                  </a:moveTo>
                  <a:lnTo>
                    <a:pt x="1" y="11530"/>
                  </a:lnTo>
                  <a:lnTo>
                    <a:pt x="36090" y="21504"/>
                  </a:lnTo>
                  <a:lnTo>
                    <a:pt x="36090" y="21504"/>
                  </a:lnTo>
                  <a:lnTo>
                    <a:pt x="29611" y="167"/>
                  </a:lnTo>
                  <a:lnTo>
                    <a:pt x="2955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6"/>
            <p:cNvSpPr/>
            <p:nvPr/>
          </p:nvSpPr>
          <p:spPr>
            <a:xfrm>
              <a:off x="4283050" y="549550"/>
              <a:ext cx="1017050" cy="499025"/>
            </a:xfrm>
            <a:custGeom>
              <a:avLst/>
              <a:gdLst/>
              <a:ahLst/>
              <a:cxnLst/>
              <a:rect l="l" t="t" r="r" b="b"/>
              <a:pathLst>
                <a:path w="40682" h="19961" extrusionOk="0">
                  <a:moveTo>
                    <a:pt x="22610" y="439"/>
                  </a:moveTo>
                  <a:lnTo>
                    <a:pt x="39909" y="19585"/>
                  </a:lnTo>
                  <a:lnTo>
                    <a:pt x="888" y="17007"/>
                  </a:lnTo>
                  <a:lnTo>
                    <a:pt x="22610" y="439"/>
                  </a:lnTo>
                  <a:close/>
                  <a:moveTo>
                    <a:pt x="22652" y="1"/>
                  </a:moveTo>
                  <a:lnTo>
                    <a:pt x="0" y="17279"/>
                  </a:lnTo>
                  <a:lnTo>
                    <a:pt x="40681" y="19961"/>
                  </a:lnTo>
                  <a:lnTo>
                    <a:pt x="40681" y="19961"/>
                  </a:lnTo>
                  <a:lnTo>
                    <a:pt x="226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6"/>
            <p:cNvSpPr/>
            <p:nvPr/>
          </p:nvSpPr>
          <p:spPr>
            <a:xfrm>
              <a:off x="4833675" y="544350"/>
              <a:ext cx="718650" cy="505000"/>
            </a:xfrm>
            <a:custGeom>
              <a:avLst/>
              <a:gdLst/>
              <a:ahLst/>
              <a:cxnLst/>
              <a:rect l="l" t="t" r="r" b="b"/>
              <a:pathLst>
                <a:path w="28746" h="20200" extrusionOk="0">
                  <a:moveTo>
                    <a:pt x="1211" y="866"/>
                  </a:moveTo>
                  <a:lnTo>
                    <a:pt x="28109" y="12124"/>
                  </a:lnTo>
                  <a:lnTo>
                    <a:pt x="18291" y="19761"/>
                  </a:lnTo>
                  <a:lnTo>
                    <a:pt x="1211" y="866"/>
                  </a:lnTo>
                  <a:close/>
                  <a:moveTo>
                    <a:pt x="1" y="0"/>
                  </a:moveTo>
                  <a:lnTo>
                    <a:pt x="18155" y="20085"/>
                  </a:lnTo>
                  <a:lnTo>
                    <a:pt x="18249" y="20199"/>
                  </a:lnTo>
                  <a:lnTo>
                    <a:pt x="28745" y="12040"/>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6"/>
            <p:cNvSpPr/>
            <p:nvPr/>
          </p:nvSpPr>
          <p:spPr>
            <a:xfrm>
              <a:off x="3409750" y="729800"/>
              <a:ext cx="885600" cy="252250"/>
            </a:xfrm>
            <a:custGeom>
              <a:avLst/>
              <a:gdLst/>
              <a:ahLst/>
              <a:cxnLst/>
              <a:rect l="l" t="t" r="r" b="b"/>
              <a:pathLst>
                <a:path w="35424" h="10090" extrusionOk="0">
                  <a:moveTo>
                    <a:pt x="84" y="1"/>
                  </a:moveTo>
                  <a:lnTo>
                    <a:pt x="1" y="314"/>
                  </a:lnTo>
                  <a:lnTo>
                    <a:pt x="35340" y="10090"/>
                  </a:lnTo>
                  <a:lnTo>
                    <a:pt x="35423" y="9777"/>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6"/>
            <p:cNvSpPr/>
            <p:nvPr/>
          </p:nvSpPr>
          <p:spPr>
            <a:xfrm>
              <a:off x="3999000" y="976800"/>
              <a:ext cx="299200" cy="933075"/>
            </a:xfrm>
            <a:custGeom>
              <a:avLst/>
              <a:gdLst/>
              <a:ahLst/>
              <a:cxnLst/>
              <a:rect l="l" t="t" r="r" b="b"/>
              <a:pathLst>
                <a:path w="11968" h="37323" extrusionOk="0">
                  <a:moveTo>
                    <a:pt x="11654" y="1"/>
                  </a:moveTo>
                  <a:lnTo>
                    <a:pt x="1" y="37218"/>
                  </a:lnTo>
                  <a:lnTo>
                    <a:pt x="314" y="37322"/>
                  </a:lnTo>
                  <a:lnTo>
                    <a:pt x="11967" y="95"/>
                  </a:lnTo>
                  <a:lnTo>
                    <a:pt x="1165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6"/>
            <p:cNvSpPr/>
            <p:nvPr/>
          </p:nvSpPr>
          <p:spPr>
            <a:xfrm>
              <a:off x="2820000" y="2001900"/>
              <a:ext cx="529775" cy="596850"/>
            </a:xfrm>
            <a:custGeom>
              <a:avLst/>
              <a:gdLst/>
              <a:ahLst/>
              <a:cxnLst/>
              <a:rect l="l" t="t" r="r" b="b"/>
              <a:pathLst>
                <a:path w="21191" h="23874" extrusionOk="0">
                  <a:moveTo>
                    <a:pt x="17143" y="805"/>
                  </a:moveTo>
                  <a:lnTo>
                    <a:pt x="20805" y="23550"/>
                  </a:lnTo>
                  <a:lnTo>
                    <a:pt x="637" y="23184"/>
                  </a:lnTo>
                  <a:lnTo>
                    <a:pt x="17143" y="805"/>
                  </a:lnTo>
                  <a:close/>
                  <a:moveTo>
                    <a:pt x="17341" y="1"/>
                  </a:moveTo>
                  <a:lnTo>
                    <a:pt x="1" y="23487"/>
                  </a:lnTo>
                  <a:lnTo>
                    <a:pt x="20993" y="23873"/>
                  </a:lnTo>
                  <a:lnTo>
                    <a:pt x="21191" y="23873"/>
                  </a:lnTo>
                  <a:lnTo>
                    <a:pt x="1734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6"/>
            <p:cNvSpPr/>
            <p:nvPr/>
          </p:nvSpPr>
          <p:spPr>
            <a:xfrm>
              <a:off x="3254300" y="2007125"/>
              <a:ext cx="1325" cy="1350"/>
            </a:xfrm>
            <a:custGeom>
              <a:avLst/>
              <a:gdLst/>
              <a:ahLst/>
              <a:cxnLst/>
              <a:rect l="l" t="t" r="r" b="b"/>
              <a:pathLst>
                <a:path w="53" h="54" extrusionOk="0">
                  <a:moveTo>
                    <a:pt x="53" y="1"/>
                  </a:moveTo>
                  <a:lnTo>
                    <a:pt x="0" y="11"/>
                  </a:lnTo>
                  <a:lnTo>
                    <a:pt x="11" y="53"/>
                  </a:lnTo>
                  <a:lnTo>
                    <a:pt x="5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6"/>
            <p:cNvSpPr/>
            <p:nvPr/>
          </p:nvSpPr>
          <p:spPr>
            <a:xfrm>
              <a:off x="3254575" y="1905400"/>
              <a:ext cx="743650" cy="105925"/>
            </a:xfrm>
            <a:custGeom>
              <a:avLst/>
              <a:gdLst/>
              <a:ahLst/>
              <a:cxnLst/>
              <a:rect l="l" t="t" r="r" b="b"/>
              <a:pathLst>
                <a:path w="29746" h="4237" extrusionOk="0">
                  <a:moveTo>
                    <a:pt x="29631" y="1"/>
                  </a:moveTo>
                  <a:lnTo>
                    <a:pt x="42" y="4070"/>
                  </a:lnTo>
                  <a:lnTo>
                    <a:pt x="0" y="4122"/>
                  </a:lnTo>
                  <a:lnTo>
                    <a:pt x="21" y="4237"/>
                  </a:lnTo>
                  <a:lnTo>
                    <a:pt x="29746" y="157"/>
                  </a:lnTo>
                  <a:lnTo>
                    <a:pt x="2963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6"/>
            <p:cNvSpPr/>
            <p:nvPr/>
          </p:nvSpPr>
          <p:spPr>
            <a:xfrm>
              <a:off x="3255075" y="1909325"/>
              <a:ext cx="745000" cy="273625"/>
            </a:xfrm>
            <a:custGeom>
              <a:avLst/>
              <a:gdLst/>
              <a:ahLst/>
              <a:cxnLst/>
              <a:rect l="l" t="t" r="r" b="b"/>
              <a:pathLst>
                <a:path w="29800" h="10945" extrusionOk="0">
                  <a:moveTo>
                    <a:pt x="29726" y="0"/>
                  </a:moveTo>
                  <a:lnTo>
                    <a:pt x="1" y="4080"/>
                  </a:lnTo>
                  <a:lnTo>
                    <a:pt x="28" y="4246"/>
                  </a:lnTo>
                  <a:lnTo>
                    <a:pt x="28" y="4246"/>
                  </a:lnTo>
                  <a:lnTo>
                    <a:pt x="29737" y="157"/>
                  </a:lnTo>
                  <a:lnTo>
                    <a:pt x="29799" y="84"/>
                  </a:lnTo>
                  <a:lnTo>
                    <a:pt x="29726" y="0"/>
                  </a:lnTo>
                  <a:close/>
                  <a:moveTo>
                    <a:pt x="28" y="4246"/>
                  </a:moveTo>
                  <a:lnTo>
                    <a:pt x="22" y="4247"/>
                  </a:lnTo>
                  <a:lnTo>
                    <a:pt x="1107" y="10945"/>
                  </a:lnTo>
                  <a:lnTo>
                    <a:pt x="28" y="4246"/>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6"/>
            <p:cNvSpPr/>
            <p:nvPr/>
          </p:nvSpPr>
          <p:spPr>
            <a:xfrm>
              <a:off x="3998475" y="1911400"/>
              <a:ext cx="2625" cy="1850"/>
            </a:xfrm>
            <a:custGeom>
              <a:avLst/>
              <a:gdLst/>
              <a:ahLst/>
              <a:cxnLst/>
              <a:rect l="l" t="t" r="r" b="b"/>
              <a:pathLst>
                <a:path w="105" h="74" extrusionOk="0">
                  <a:moveTo>
                    <a:pt x="63" y="1"/>
                  </a:moveTo>
                  <a:lnTo>
                    <a:pt x="1" y="74"/>
                  </a:lnTo>
                  <a:lnTo>
                    <a:pt x="1" y="74"/>
                  </a:lnTo>
                  <a:lnTo>
                    <a:pt x="105" y="64"/>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6"/>
            <p:cNvSpPr/>
            <p:nvPr/>
          </p:nvSpPr>
          <p:spPr>
            <a:xfrm>
              <a:off x="3246225" y="2008175"/>
              <a:ext cx="2100" cy="550"/>
            </a:xfrm>
            <a:custGeom>
              <a:avLst/>
              <a:gdLst/>
              <a:ahLst/>
              <a:cxnLst/>
              <a:rect l="l" t="t" r="r" b="b"/>
              <a:pathLst>
                <a:path w="84" h="22" extrusionOk="0">
                  <a:moveTo>
                    <a:pt x="73" y="0"/>
                  </a:moveTo>
                  <a:lnTo>
                    <a:pt x="0" y="11"/>
                  </a:lnTo>
                  <a:lnTo>
                    <a:pt x="0" y="21"/>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6"/>
            <p:cNvSpPr/>
            <p:nvPr/>
          </p:nvSpPr>
          <p:spPr>
            <a:xfrm>
              <a:off x="3248025" y="2008175"/>
              <a:ext cx="825" cy="25"/>
            </a:xfrm>
            <a:custGeom>
              <a:avLst/>
              <a:gdLst/>
              <a:ahLst/>
              <a:cxnLst/>
              <a:rect l="l" t="t" r="r" b="b"/>
              <a:pathLst>
                <a:path w="33" h="1" extrusionOk="0">
                  <a:moveTo>
                    <a:pt x="33" y="0"/>
                  </a:moveTo>
                  <a:lnTo>
                    <a:pt x="1" y="0"/>
                  </a:lnTo>
                  <a:lnTo>
                    <a:pt x="12" y="0"/>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6"/>
            <p:cNvSpPr/>
            <p:nvPr/>
          </p:nvSpPr>
          <p:spPr>
            <a:xfrm>
              <a:off x="3246225" y="2008175"/>
              <a:ext cx="2350" cy="2625"/>
            </a:xfrm>
            <a:custGeom>
              <a:avLst/>
              <a:gdLst/>
              <a:ahLst/>
              <a:cxnLst/>
              <a:rect l="l" t="t" r="r" b="b"/>
              <a:pathLst>
                <a:path w="94" h="105" extrusionOk="0">
                  <a:moveTo>
                    <a:pt x="84" y="0"/>
                  </a:moveTo>
                  <a:lnTo>
                    <a:pt x="0" y="21"/>
                  </a:lnTo>
                  <a:lnTo>
                    <a:pt x="21" y="10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6"/>
            <p:cNvSpPr/>
            <p:nvPr/>
          </p:nvSpPr>
          <p:spPr>
            <a:xfrm>
              <a:off x="3246750" y="2007400"/>
              <a:ext cx="101750" cy="587950"/>
            </a:xfrm>
            <a:custGeom>
              <a:avLst/>
              <a:gdLst/>
              <a:ahLst/>
              <a:cxnLst/>
              <a:rect l="l" t="t" r="r" b="b"/>
              <a:pathLst>
                <a:path w="4070" h="23518" extrusionOk="0">
                  <a:moveTo>
                    <a:pt x="302" y="0"/>
                  </a:moveTo>
                  <a:lnTo>
                    <a:pt x="146" y="21"/>
                  </a:lnTo>
                  <a:lnTo>
                    <a:pt x="84" y="31"/>
                  </a:lnTo>
                  <a:lnTo>
                    <a:pt x="73" y="31"/>
                  </a:lnTo>
                  <a:lnTo>
                    <a:pt x="0" y="136"/>
                  </a:lnTo>
                  <a:lnTo>
                    <a:pt x="73" y="585"/>
                  </a:lnTo>
                  <a:lnTo>
                    <a:pt x="2567" y="16037"/>
                  </a:lnTo>
                  <a:lnTo>
                    <a:pt x="3766" y="23518"/>
                  </a:lnTo>
                  <a:lnTo>
                    <a:pt x="3923" y="23497"/>
                  </a:lnTo>
                  <a:lnTo>
                    <a:pt x="3933" y="23330"/>
                  </a:lnTo>
                  <a:lnTo>
                    <a:pt x="4069" y="23330"/>
                  </a:lnTo>
                  <a:lnTo>
                    <a:pt x="1440" y="7022"/>
                  </a:lnTo>
                  <a:lnTo>
                    <a:pt x="334" y="157"/>
                  </a:lnTo>
                  <a:lnTo>
                    <a:pt x="313" y="42"/>
                  </a:lnTo>
                  <a:lnTo>
                    <a:pt x="30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6"/>
            <p:cNvSpPr/>
            <p:nvPr/>
          </p:nvSpPr>
          <p:spPr>
            <a:xfrm>
              <a:off x="1695525" y="2755500"/>
              <a:ext cx="737425" cy="689675"/>
            </a:xfrm>
            <a:custGeom>
              <a:avLst/>
              <a:gdLst/>
              <a:ahLst/>
              <a:cxnLst/>
              <a:rect l="l" t="t" r="r" b="b"/>
              <a:pathLst>
                <a:path w="29497" h="27587" extrusionOk="0">
                  <a:moveTo>
                    <a:pt x="4059" y="668"/>
                  </a:moveTo>
                  <a:lnTo>
                    <a:pt x="28766" y="24269"/>
                  </a:lnTo>
                  <a:lnTo>
                    <a:pt x="376" y="27221"/>
                  </a:lnTo>
                  <a:lnTo>
                    <a:pt x="4059" y="668"/>
                  </a:lnTo>
                  <a:close/>
                  <a:moveTo>
                    <a:pt x="3830" y="0"/>
                  </a:moveTo>
                  <a:lnTo>
                    <a:pt x="0" y="27586"/>
                  </a:lnTo>
                  <a:lnTo>
                    <a:pt x="29152" y="24561"/>
                  </a:lnTo>
                  <a:lnTo>
                    <a:pt x="29496" y="24519"/>
                  </a:lnTo>
                  <a:lnTo>
                    <a:pt x="383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6"/>
            <p:cNvSpPr/>
            <p:nvPr/>
          </p:nvSpPr>
          <p:spPr>
            <a:xfrm>
              <a:off x="1791250" y="2760950"/>
              <a:ext cx="635425" cy="607275"/>
            </a:xfrm>
            <a:custGeom>
              <a:avLst/>
              <a:gdLst/>
              <a:ahLst/>
              <a:cxnLst/>
              <a:rect l="l" t="t" r="r" b="b"/>
              <a:pathLst>
                <a:path w="25417" h="24291" extrusionOk="0">
                  <a:moveTo>
                    <a:pt x="230" y="1"/>
                  </a:moveTo>
                  <a:lnTo>
                    <a:pt x="1" y="230"/>
                  </a:lnTo>
                  <a:lnTo>
                    <a:pt x="25197" y="24290"/>
                  </a:lnTo>
                  <a:lnTo>
                    <a:pt x="25417" y="24061"/>
                  </a:lnTo>
                  <a:lnTo>
                    <a:pt x="23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6"/>
            <p:cNvSpPr/>
            <p:nvPr/>
          </p:nvSpPr>
          <p:spPr>
            <a:xfrm>
              <a:off x="3344825" y="1906200"/>
              <a:ext cx="1201975" cy="701925"/>
            </a:xfrm>
            <a:custGeom>
              <a:avLst/>
              <a:gdLst/>
              <a:ahLst/>
              <a:cxnLst/>
              <a:rect l="l" t="t" r="r" b="b"/>
              <a:pathLst>
                <a:path w="48079" h="28077" extrusionOk="0">
                  <a:moveTo>
                    <a:pt x="26449" y="0"/>
                  </a:moveTo>
                  <a:lnTo>
                    <a:pt x="26188" y="198"/>
                  </a:lnTo>
                  <a:lnTo>
                    <a:pt x="47420" y="27754"/>
                  </a:lnTo>
                  <a:lnTo>
                    <a:pt x="10" y="27378"/>
                  </a:lnTo>
                  <a:lnTo>
                    <a:pt x="0" y="27701"/>
                  </a:lnTo>
                  <a:lnTo>
                    <a:pt x="48078" y="28077"/>
                  </a:lnTo>
                  <a:lnTo>
                    <a:pt x="48078" y="28077"/>
                  </a:lnTo>
                  <a:lnTo>
                    <a:pt x="2644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6"/>
            <p:cNvSpPr/>
            <p:nvPr/>
          </p:nvSpPr>
          <p:spPr>
            <a:xfrm>
              <a:off x="3864650" y="2608100"/>
              <a:ext cx="670900" cy="897075"/>
            </a:xfrm>
            <a:custGeom>
              <a:avLst/>
              <a:gdLst/>
              <a:ahLst/>
              <a:cxnLst/>
              <a:rect l="l" t="t" r="r" b="b"/>
              <a:pathLst>
                <a:path w="26836" h="35883" extrusionOk="0">
                  <a:moveTo>
                    <a:pt x="26638" y="1"/>
                  </a:moveTo>
                  <a:lnTo>
                    <a:pt x="1" y="35882"/>
                  </a:lnTo>
                  <a:lnTo>
                    <a:pt x="335" y="35704"/>
                  </a:lnTo>
                  <a:lnTo>
                    <a:pt x="2683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6"/>
            <p:cNvSpPr/>
            <p:nvPr/>
          </p:nvSpPr>
          <p:spPr>
            <a:xfrm>
              <a:off x="3873000" y="2608100"/>
              <a:ext cx="667000" cy="892625"/>
            </a:xfrm>
            <a:custGeom>
              <a:avLst/>
              <a:gdLst/>
              <a:ahLst/>
              <a:cxnLst/>
              <a:rect l="l" t="t" r="r" b="b"/>
              <a:pathLst>
                <a:path w="26680" h="35705" extrusionOk="0">
                  <a:moveTo>
                    <a:pt x="26502" y="1"/>
                  </a:moveTo>
                  <a:lnTo>
                    <a:pt x="1" y="35704"/>
                  </a:lnTo>
                  <a:lnTo>
                    <a:pt x="1" y="35704"/>
                  </a:lnTo>
                  <a:lnTo>
                    <a:pt x="335" y="35537"/>
                  </a:lnTo>
                  <a:lnTo>
                    <a:pt x="26680" y="32"/>
                  </a:lnTo>
                  <a:lnTo>
                    <a:pt x="26669" y="32"/>
                  </a:lnTo>
                  <a:lnTo>
                    <a:pt x="26617" y="95"/>
                  </a:lnTo>
                  <a:lnTo>
                    <a:pt x="2654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6"/>
            <p:cNvSpPr/>
            <p:nvPr/>
          </p:nvSpPr>
          <p:spPr>
            <a:xfrm>
              <a:off x="3858675" y="3496525"/>
              <a:ext cx="22700" cy="21675"/>
            </a:xfrm>
            <a:custGeom>
              <a:avLst/>
              <a:gdLst/>
              <a:ahLst/>
              <a:cxnLst/>
              <a:rect l="l" t="t" r="r" b="b"/>
              <a:pathLst>
                <a:path w="908" h="867" extrusionOk="0">
                  <a:moveTo>
                    <a:pt x="908" y="0"/>
                  </a:moveTo>
                  <a:lnTo>
                    <a:pt x="574" y="167"/>
                  </a:lnTo>
                  <a:lnTo>
                    <a:pt x="240" y="345"/>
                  </a:lnTo>
                  <a:lnTo>
                    <a:pt x="0" y="668"/>
                  </a:lnTo>
                  <a:lnTo>
                    <a:pt x="261" y="867"/>
                  </a:lnTo>
                  <a:lnTo>
                    <a:pt x="90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6"/>
            <p:cNvSpPr/>
            <p:nvPr/>
          </p:nvSpPr>
          <p:spPr>
            <a:xfrm>
              <a:off x="4530600" y="2605775"/>
              <a:ext cx="6000" cy="2350"/>
            </a:xfrm>
            <a:custGeom>
              <a:avLst/>
              <a:gdLst/>
              <a:ahLst/>
              <a:cxnLst/>
              <a:rect l="l" t="t" r="r" b="b"/>
              <a:pathLst>
                <a:path w="240" h="94" extrusionOk="0">
                  <a:moveTo>
                    <a:pt x="63" y="0"/>
                  </a:moveTo>
                  <a:lnTo>
                    <a:pt x="0" y="94"/>
                  </a:lnTo>
                  <a:lnTo>
                    <a:pt x="240" y="94"/>
                  </a:lnTo>
                  <a:lnTo>
                    <a:pt x="219" y="63"/>
                  </a:lnTo>
                  <a:lnTo>
                    <a:pt x="6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6"/>
            <p:cNvSpPr/>
            <p:nvPr/>
          </p:nvSpPr>
          <p:spPr>
            <a:xfrm>
              <a:off x="5282325" y="840925"/>
              <a:ext cx="709250" cy="476325"/>
            </a:xfrm>
            <a:custGeom>
              <a:avLst/>
              <a:gdLst/>
              <a:ahLst/>
              <a:cxnLst/>
              <a:rect l="l" t="t" r="r" b="b"/>
              <a:pathLst>
                <a:path w="28370" h="19053" extrusionOk="0">
                  <a:moveTo>
                    <a:pt x="10455" y="439"/>
                  </a:moveTo>
                  <a:lnTo>
                    <a:pt x="27170" y="18238"/>
                  </a:lnTo>
                  <a:lnTo>
                    <a:pt x="648" y="8065"/>
                  </a:lnTo>
                  <a:lnTo>
                    <a:pt x="10455" y="439"/>
                  </a:lnTo>
                  <a:close/>
                  <a:moveTo>
                    <a:pt x="10497" y="0"/>
                  </a:moveTo>
                  <a:lnTo>
                    <a:pt x="1" y="8170"/>
                  </a:lnTo>
                  <a:lnTo>
                    <a:pt x="28369" y="19052"/>
                  </a:lnTo>
                  <a:lnTo>
                    <a:pt x="28369" y="19052"/>
                  </a:lnTo>
                  <a:lnTo>
                    <a:pt x="10497"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6"/>
            <p:cNvSpPr/>
            <p:nvPr/>
          </p:nvSpPr>
          <p:spPr>
            <a:xfrm>
              <a:off x="3991950" y="1901225"/>
              <a:ext cx="939325" cy="709250"/>
            </a:xfrm>
            <a:custGeom>
              <a:avLst/>
              <a:gdLst/>
              <a:ahLst/>
              <a:cxnLst/>
              <a:rect l="l" t="t" r="r" b="b"/>
              <a:pathLst>
                <a:path w="37573" h="28370" extrusionOk="0">
                  <a:moveTo>
                    <a:pt x="867" y="596"/>
                  </a:moveTo>
                  <a:lnTo>
                    <a:pt x="36988" y="11280"/>
                  </a:lnTo>
                  <a:lnTo>
                    <a:pt x="21880" y="27858"/>
                  </a:lnTo>
                  <a:lnTo>
                    <a:pt x="867" y="596"/>
                  </a:lnTo>
                  <a:close/>
                  <a:moveTo>
                    <a:pt x="0" y="1"/>
                  </a:moveTo>
                  <a:lnTo>
                    <a:pt x="21734" y="28213"/>
                  </a:lnTo>
                  <a:lnTo>
                    <a:pt x="21859" y="28370"/>
                  </a:lnTo>
                  <a:lnTo>
                    <a:pt x="37572" y="11113"/>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6"/>
            <p:cNvSpPr/>
            <p:nvPr/>
          </p:nvSpPr>
          <p:spPr>
            <a:xfrm>
              <a:off x="4920025" y="1042550"/>
              <a:ext cx="374325" cy="1139900"/>
            </a:xfrm>
            <a:custGeom>
              <a:avLst/>
              <a:gdLst/>
              <a:ahLst/>
              <a:cxnLst/>
              <a:rect l="l" t="t" r="r" b="b"/>
              <a:pathLst>
                <a:path w="14973" h="45596" extrusionOk="0">
                  <a:moveTo>
                    <a:pt x="14670" y="0"/>
                  </a:moveTo>
                  <a:lnTo>
                    <a:pt x="0" y="45491"/>
                  </a:lnTo>
                  <a:lnTo>
                    <a:pt x="313" y="45595"/>
                  </a:lnTo>
                  <a:lnTo>
                    <a:pt x="14973" y="105"/>
                  </a:lnTo>
                  <a:lnTo>
                    <a:pt x="1467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6"/>
            <p:cNvSpPr/>
            <p:nvPr/>
          </p:nvSpPr>
          <p:spPr>
            <a:xfrm>
              <a:off x="4531625" y="2174350"/>
              <a:ext cx="862625" cy="785900"/>
            </a:xfrm>
            <a:custGeom>
              <a:avLst/>
              <a:gdLst/>
              <a:ahLst/>
              <a:cxnLst/>
              <a:rect l="l" t="t" r="r" b="b"/>
              <a:pathLst>
                <a:path w="34505" h="31436" extrusionOk="0">
                  <a:moveTo>
                    <a:pt x="15661" y="543"/>
                  </a:moveTo>
                  <a:lnTo>
                    <a:pt x="33722" y="30768"/>
                  </a:lnTo>
                  <a:lnTo>
                    <a:pt x="33722" y="30768"/>
                  </a:lnTo>
                  <a:lnTo>
                    <a:pt x="553" y="17132"/>
                  </a:lnTo>
                  <a:lnTo>
                    <a:pt x="15661" y="543"/>
                  </a:lnTo>
                  <a:close/>
                  <a:moveTo>
                    <a:pt x="15724" y="0"/>
                  </a:moveTo>
                  <a:lnTo>
                    <a:pt x="1" y="17246"/>
                  </a:lnTo>
                  <a:lnTo>
                    <a:pt x="34056" y="31248"/>
                  </a:lnTo>
                  <a:lnTo>
                    <a:pt x="34504" y="31436"/>
                  </a:lnTo>
                  <a:lnTo>
                    <a:pt x="15828" y="188"/>
                  </a:lnTo>
                  <a:lnTo>
                    <a:pt x="1572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6"/>
            <p:cNvSpPr/>
            <p:nvPr/>
          </p:nvSpPr>
          <p:spPr>
            <a:xfrm>
              <a:off x="5971200" y="1297400"/>
              <a:ext cx="368075" cy="697225"/>
            </a:xfrm>
            <a:custGeom>
              <a:avLst/>
              <a:gdLst/>
              <a:ahLst/>
              <a:cxnLst/>
              <a:rect l="l" t="t" r="r" b="b"/>
              <a:pathLst>
                <a:path w="14723" h="27889" extrusionOk="0">
                  <a:moveTo>
                    <a:pt x="429" y="772"/>
                  </a:moveTo>
                  <a:lnTo>
                    <a:pt x="14284" y="12072"/>
                  </a:lnTo>
                  <a:lnTo>
                    <a:pt x="4080" y="27012"/>
                  </a:lnTo>
                  <a:lnTo>
                    <a:pt x="429" y="772"/>
                  </a:lnTo>
                  <a:close/>
                  <a:moveTo>
                    <a:pt x="0" y="0"/>
                  </a:moveTo>
                  <a:lnTo>
                    <a:pt x="3819" y="27471"/>
                  </a:lnTo>
                  <a:lnTo>
                    <a:pt x="3872" y="27889"/>
                  </a:lnTo>
                  <a:lnTo>
                    <a:pt x="14723" y="12009"/>
                  </a:lnTo>
                  <a:lnTo>
                    <a:pt x="0"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6"/>
            <p:cNvSpPr/>
            <p:nvPr/>
          </p:nvSpPr>
          <p:spPr>
            <a:xfrm>
              <a:off x="4928875" y="2181125"/>
              <a:ext cx="718900" cy="762725"/>
            </a:xfrm>
            <a:custGeom>
              <a:avLst/>
              <a:gdLst/>
              <a:ahLst/>
              <a:cxnLst/>
              <a:rect l="l" t="t" r="r" b="b"/>
              <a:pathLst>
                <a:path w="28756" h="30509" extrusionOk="0">
                  <a:moveTo>
                    <a:pt x="22" y="0"/>
                  </a:moveTo>
                  <a:lnTo>
                    <a:pt x="1" y="21"/>
                  </a:lnTo>
                  <a:lnTo>
                    <a:pt x="95" y="167"/>
                  </a:lnTo>
                  <a:lnTo>
                    <a:pt x="28526" y="532"/>
                  </a:lnTo>
                  <a:lnTo>
                    <a:pt x="18187" y="30446"/>
                  </a:lnTo>
                  <a:lnTo>
                    <a:pt x="18218" y="30508"/>
                  </a:lnTo>
                  <a:lnTo>
                    <a:pt x="18333" y="30508"/>
                  </a:lnTo>
                  <a:lnTo>
                    <a:pt x="28756" y="376"/>
                  </a:lnTo>
                  <a:lnTo>
                    <a:pt x="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6"/>
            <p:cNvSpPr/>
            <p:nvPr/>
          </p:nvSpPr>
          <p:spPr>
            <a:xfrm>
              <a:off x="5387200" y="2190500"/>
              <a:ext cx="262425" cy="753350"/>
            </a:xfrm>
            <a:custGeom>
              <a:avLst/>
              <a:gdLst/>
              <a:ahLst/>
              <a:cxnLst/>
              <a:rect l="l" t="t" r="r" b="b"/>
              <a:pathLst>
                <a:path w="10497" h="30134" extrusionOk="0">
                  <a:moveTo>
                    <a:pt x="10423" y="1"/>
                  </a:moveTo>
                  <a:lnTo>
                    <a:pt x="0" y="30133"/>
                  </a:lnTo>
                  <a:lnTo>
                    <a:pt x="177" y="30133"/>
                  </a:lnTo>
                  <a:lnTo>
                    <a:pt x="10496" y="282"/>
                  </a:lnTo>
                  <a:lnTo>
                    <a:pt x="104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6"/>
            <p:cNvSpPr/>
            <p:nvPr/>
          </p:nvSpPr>
          <p:spPr>
            <a:xfrm>
              <a:off x="5647750" y="2190500"/>
              <a:ext cx="3150" cy="7075"/>
            </a:xfrm>
            <a:custGeom>
              <a:avLst/>
              <a:gdLst/>
              <a:ahLst/>
              <a:cxnLst/>
              <a:rect l="l" t="t" r="r" b="b"/>
              <a:pathLst>
                <a:path w="126" h="283" extrusionOk="0">
                  <a:moveTo>
                    <a:pt x="1" y="1"/>
                  </a:moveTo>
                  <a:lnTo>
                    <a:pt x="74" y="282"/>
                  </a:lnTo>
                  <a:lnTo>
                    <a:pt x="126" y="105"/>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6"/>
            <p:cNvSpPr/>
            <p:nvPr/>
          </p:nvSpPr>
          <p:spPr>
            <a:xfrm>
              <a:off x="5647750" y="2186575"/>
              <a:ext cx="5525" cy="3950"/>
            </a:xfrm>
            <a:custGeom>
              <a:avLst/>
              <a:gdLst/>
              <a:ahLst/>
              <a:cxnLst/>
              <a:rect l="l" t="t" r="r" b="b"/>
              <a:pathLst>
                <a:path w="221" h="158" extrusionOk="0">
                  <a:moveTo>
                    <a:pt x="53" y="1"/>
                  </a:moveTo>
                  <a:lnTo>
                    <a:pt x="1" y="158"/>
                  </a:lnTo>
                  <a:lnTo>
                    <a:pt x="199" y="54"/>
                  </a:lnTo>
                  <a:lnTo>
                    <a:pt x="22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6"/>
            <p:cNvSpPr/>
            <p:nvPr/>
          </p:nvSpPr>
          <p:spPr>
            <a:xfrm>
              <a:off x="4929150" y="2177200"/>
              <a:ext cx="719950" cy="13325"/>
            </a:xfrm>
            <a:custGeom>
              <a:avLst/>
              <a:gdLst/>
              <a:ahLst/>
              <a:cxnLst/>
              <a:rect l="l" t="t" r="r" b="b"/>
              <a:pathLst>
                <a:path w="28798" h="533" extrusionOk="0">
                  <a:moveTo>
                    <a:pt x="11" y="0"/>
                  </a:moveTo>
                  <a:lnTo>
                    <a:pt x="1" y="53"/>
                  </a:lnTo>
                  <a:lnTo>
                    <a:pt x="84" y="74"/>
                  </a:lnTo>
                  <a:lnTo>
                    <a:pt x="11" y="157"/>
                  </a:lnTo>
                  <a:lnTo>
                    <a:pt x="28745" y="533"/>
                  </a:lnTo>
                  <a:lnTo>
                    <a:pt x="28797" y="376"/>
                  </a:lnTo>
                  <a:lnTo>
                    <a:pt x="1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6"/>
            <p:cNvSpPr/>
            <p:nvPr/>
          </p:nvSpPr>
          <p:spPr>
            <a:xfrm>
              <a:off x="5647750" y="2187900"/>
              <a:ext cx="5000" cy="5250"/>
            </a:xfrm>
            <a:custGeom>
              <a:avLst/>
              <a:gdLst/>
              <a:ahLst/>
              <a:cxnLst/>
              <a:rect l="l" t="t" r="r" b="b"/>
              <a:pathLst>
                <a:path w="200" h="210" extrusionOk="0">
                  <a:moveTo>
                    <a:pt x="199" y="1"/>
                  </a:moveTo>
                  <a:lnTo>
                    <a:pt x="1" y="105"/>
                  </a:lnTo>
                  <a:lnTo>
                    <a:pt x="126" y="209"/>
                  </a:lnTo>
                  <a:lnTo>
                    <a:pt x="199"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6"/>
            <p:cNvSpPr/>
            <p:nvPr/>
          </p:nvSpPr>
          <p:spPr>
            <a:xfrm>
              <a:off x="5384300" y="2943825"/>
              <a:ext cx="7325" cy="7575"/>
            </a:xfrm>
            <a:custGeom>
              <a:avLst/>
              <a:gdLst/>
              <a:ahLst/>
              <a:cxnLst/>
              <a:rect l="l" t="t" r="r" b="b"/>
              <a:pathLst>
                <a:path w="293" h="303" extrusionOk="0">
                  <a:moveTo>
                    <a:pt x="1" y="0"/>
                  </a:moveTo>
                  <a:lnTo>
                    <a:pt x="189" y="302"/>
                  </a:lnTo>
                  <a:lnTo>
                    <a:pt x="29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6"/>
            <p:cNvSpPr/>
            <p:nvPr/>
          </p:nvSpPr>
          <p:spPr>
            <a:xfrm>
              <a:off x="4923150" y="2187900"/>
              <a:ext cx="157050" cy="262675"/>
            </a:xfrm>
            <a:custGeom>
              <a:avLst/>
              <a:gdLst/>
              <a:ahLst/>
              <a:cxnLst/>
              <a:rect l="l" t="t" r="r" b="b"/>
              <a:pathLst>
                <a:path w="6282" h="10507" extrusionOk="0">
                  <a:moveTo>
                    <a:pt x="0" y="1"/>
                  </a:moveTo>
                  <a:lnTo>
                    <a:pt x="0" y="1"/>
                  </a:lnTo>
                  <a:lnTo>
                    <a:pt x="6281" y="10507"/>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6"/>
            <p:cNvSpPr/>
            <p:nvPr/>
          </p:nvSpPr>
          <p:spPr>
            <a:xfrm>
              <a:off x="5384575" y="2959975"/>
              <a:ext cx="1325" cy="1325"/>
            </a:xfrm>
            <a:custGeom>
              <a:avLst/>
              <a:gdLst/>
              <a:ahLst/>
              <a:cxnLst/>
              <a:rect l="l" t="t" r="r" b="b"/>
              <a:pathLst>
                <a:path w="53" h="53" extrusionOk="0">
                  <a:moveTo>
                    <a:pt x="1" y="1"/>
                  </a:moveTo>
                  <a:lnTo>
                    <a:pt x="32" y="53"/>
                  </a:lnTo>
                  <a:lnTo>
                    <a:pt x="5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6"/>
            <p:cNvSpPr/>
            <p:nvPr/>
          </p:nvSpPr>
          <p:spPr>
            <a:xfrm>
              <a:off x="5381700" y="2955025"/>
              <a:ext cx="5250" cy="4975"/>
            </a:xfrm>
            <a:custGeom>
              <a:avLst/>
              <a:gdLst/>
              <a:ahLst/>
              <a:cxnLst/>
              <a:rect l="l" t="t" r="r" b="b"/>
              <a:pathLst>
                <a:path w="210" h="199" extrusionOk="0">
                  <a:moveTo>
                    <a:pt x="1" y="0"/>
                  </a:moveTo>
                  <a:lnTo>
                    <a:pt x="116" y="199"/>
                  </a:lnTo>
                  <a:lnTo>
                    <a:pt x="167" y="199"/>
                  </a:lnTo>
                  <a:lnTo>
                    <a:pt x="209" y="84"/>
                  </a:lnTo>
                  <a:lnTo>
                    <a:pt x="53" y="21"/>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6"/>
            <p:cNvSpPr/>
            <p:nvPr/>
          </p:nvSpPr>
          <p:spPr>
            <a:xfrm>
              <a:off x="4916625" y="2176950"/>
              <a:ext cx="14650" cy="4725"/>
            </a:xfrm>
            <a:custGeom>
              <a:avLst/>
              <a:gdLst/>
              <a:ahLst/>
              <a:cxnLst/>
              <a:rect l="l" t="t" r="r" b="b"/>
              <a:pathLst>
                <a:path w="586" h="189" extrusionOk="0">
                  <a:moveTo>
                    <a:pt x="1" y="0"/>
                  </a:moveTo>
                  <a:lnTo>
                    <a:pt x="94" y="146"/>
                  </a:lnTo>
                  <a:lnTo>
                    <a:pt x="147" y="84"/>
                  </a:lnTo>
                  <a:lnTo>
                    <a:pt x="178" y="0"/>
                  </a:lnTo>
                  <a:close/>
                  <a:moveTo>
                    <a:pt x="502" y="63"/>
                  </a:moveTo>
                  <a:lnTo>
                    <a:pt x="470" y="146"/>
                  </a:lnTo>
                  <a:lnTo>
                    <a:pt x="491" y="188"/>
                  </a:lnTo>
                  <a:lnTo>
                    <a:pt x="512" y="167"/>
                  </a:lnTo>
                  <a:lnTo>
                    <a:pt x="585" y="84"/>
                  </a:lnTo>
                  <a:lnTo>
                    <a:pt x="502" y="63"/>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6"/>
            <p:cNvSpPr/>
            <p:nvPr/>
          </p:nvSpPr>
          <p:spPr>
            <a:xfrm>
              <a:off x="4920275" y="2176950"/>
              <a:ext cx="9150" cy="3675"/>
            </a:xfrm>
            <a:custGeom>
              <a:avLst/>
              <a:gdLst/>
              <a:ahLst/>
              <a:cxnLst/>
              <a:rect l="l" t="t" r="r" b="b"/>
              <a:pathLst>
                <a:path w="366" h="147" extrusionOk="0">
                  <a:moveTo>
                    <a:pt x="32" y="0"/>
                  </a:moveTo>
                  <a:lnTo>
                    <a:pt x="1" y="84"/>
                  </a:lnTo>
                  <a:lnTo>
                    <a:pt x="74" y="0"/>
                  </a:lnTo>
                  <a:close/>
                  <a:moveTo>
                    <a:pt x="240" y="10"/>
                  </a:moveTo>
                  <a:lnTo>
                    <a:pt x="282" y="84"/>
                  </a:lnTo>
                  <a:lnTo>
                    <a:pt x="324" y="146"/>
                  </a:lnTo>
                  <a:lnTo>
                    <a:pt x="356" y="63"/>
                  </a:lnTo>
                  <a:lnTo>
                    <a:pt x="366" y="1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6"/>
            <p:cNvSpPr/>
            <p:nvPr/>
          </p:nvSpPr>
          <p:spPr>
            <a:xfrm>
              <a:off x="4918975" y="2176950"/>
              <a:ext cx="470050" cy="780175"/>
            </a:xfrm>
            <a:custGeom>
              <a:avLst/>
              <a:gdLst/>
              <a:ahLst/>
              <a:cxnLst/>
              <a:rect l="l" t="t" r="r" b="b"/>
              <a:pathLst>
                <a:path w="18802" h="31207" extrusionOk="0">
                  <a:moveTo>
                    <a:pt x="126" y="0"/>
                  </a:moveTo>
                  <a:lnTo>
                    <a:pt x="53" y="84"/>
                  </a:lnTo>
                  <a:lnTo>
                    <a:pt x="0" y="146"/>
                  </a:lnTo>
                  <a:lnTo>
                    <a:pt x="167" y="439"/>
                  </a:lnTo>
                  <a:lnTo>
                    <a:pt x="6448" y="10945"/>
                  </a:lnTo>
                  <a:lnTo>
                    <a:pt x="18510" y="31123"/>
                  </a:lnTo>
                  <a:lnTo>
                    <a:pt x="18562" y="31144"/>
                  </a:lnTo>
                  <a:lnTo>
                    <a:pt x="18718" y="31207"/>
                  </a:lnTo>
                  <a:lnTo>
                    <a:pt x="18802" y="30977"/>
                  </a:lnTo>
                  <a:lnTo>
                    <a:pt x="18614" y="30675"/>
                  </a:lnTo>
                  <a:lnTo>
                    <a:pt x="18583" y="30613"/>
                  </a:lnTo>
                  <a:lnTo>
                    <a:pt x="491" y="334"/>
                  </a:lnTo>
                  <a:lnTo>
                    <a:pt x="397" y="188"/>
                  </a:lnTo>
                  <a:lnTo>
                    <a:pt x="376" y="146"/>
                  </a:lnTo>
                  <a:lnTo>
                    <a:pt x="334" y="84"/>
                  </a:lnTo>
                  <a:lnTo>
                    <a:pt x="292" y="10"/>
                  </a:lnTo>
                  <a:lnTo>
                    <a:pt x="12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6"/>
            <p:cNvSpPr/>
            <p:nvPr/>
          </p:nvSpPr>
          <p:spPr>
            <a:xfrm>
              <a:off x="6067175" y="1589775"/>
              <a:ext cx="448950" cy="461200"/>
            </a:xfrm>
            <a:custGeom>
              <a:avLst/>
              <a:gdLst/>
              <a:ahLst/>
              <a:cxnLst/>
              <a:rect l="l" t="t" r="r" b="b"/>
              <a:pathLst>
                <a:path w="17958" h="18448" extrusionOk="0">
                  <a:moveTo>
                    <a:pt x="10706" y="1"/>
                  </a:moveTo>
                  <a:lnTo>
                    <a:pt x="1" y="15672"/>
                  </a:lnTo>
                  <a:lnTo>
                    <a:pt x="272" y="15850"/>
                  </a:lnTo>
                  <a:lnTo>
                    <a:pt x="10622" y="690"/>
                  </a:lnTo>
                  <a:lnTo>
                    <a:pt x="17655" y="18447"/>
                  </a:lnTo>
                  <a:lnTo>
                    <a:pt x="17958" y="18333"/>
                  </a:lnTo>
                  <a:lnTo>
                    <a:pt x="1070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6"/>
            <p:cNvSpPr/>
            <p:nvPr/>
          </p:nvSpPr>
          <p:spPr>
            <a:xfrm>
              <a:off x="5643850" y="1290600"/>
              <a:ext cx="430675" cy="901225"/>
            </a:xfrm>
            <a:custGeom>
              <a:avLst/>
              <a:gdLst/>
              <a:ahLst/>
              <a:cxnLst/>
              <a:rect l="l" t="t" r="r" b="b"/>
              <a:pathLst>
                <a:path w="17227" h="36049" extrusionOk="0">
                  <a:moveTo>
                    <a:pt x="13387" y="1"/>
                  </a:moveTo>
                  <a:lnTo>
                    <a:pt x="1" y="35944"/>
                  </a:lnTo>
                  <a:lnTo>
                    <a:pt x="303" y="36049"/>
                  </a:lnTo>
                  <a:lnTo>
                    <a:pt x="13240" y="1316"/>
                  </a:lnTo>
                  <a:lnTo>
                    <a:pt x="16913" y="27743"/>
                  </a:lnTo>
                  <a:lnTo>
                    <a:pt x="17226" y="27702"/>
                  </a:lnTo>
                  <a:lnTo>
                    <a:pt x="1338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6"/>
            <p:cNvSpPr/>
            <p:nvPr/>
          </p:nvSpPr>
          <p:spPr>
            <a:xfrm>
              <a:off x="4912975" y="1294275"/>
              <a:ext cx="1072600" cy="900425"/>
            </a:xfrm>
            <a:custGeom>
              <a:avLst/>
              <a:gdLst/>
              <a:ahLst/>
              <a:cxnLst/>
              <a:rect l="l" t="t" r="r" b="b"/>
              <a:pathLst>
                <a:path w="42904" h="36017" extrusionOk="0">
                  <a:moveTo>
                    <a:pt x="42183" y="1023"/>
                  </a:moveTo>
                  <a:lnTo>
                    <a:pt x="29277" y="35683"/>
                  </a:lnTo>
                  <a:lnTo>
                    <a:pt x="877" y="35317"/>
                  </a:lnTo>
                  <a:lnTo>
                    <a:pt x="42183" y="1023"/>
                  </a:lnTo>
                  <a:close/>
                  <a:moveTo>
                    <a:pt x="42904" y="0"/>
                  </a:moveTo>
                  <a:lnTo>
                    <a:pt x="335" y="35349"/>
                  </a:lnTo>
                  <a:lnTo>
                    <a:pt x="1" y="35630"/>
                  </a:lnTo>
                  <a:lnTo>
                    <a:pt x="29382" y="36017"/>
                  </a:lnTo>
                  <a:lnTo>
                    <a:pt x="29496" y="36017"/>
                  </a:lnTo>
                  <a:lnTo>
                    <a:pt x="4290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6"/>
            <p:cNvSpPr/>
            <p:nvPr/>
          </p:nvSpPr>
          <p:spPr>
            <a:xfrm>
              <a:off x="2780075" y="3511925"/>
              <a:ext cx="1082800" cy="280425"/>
            </a:xfrm>
            <a:custGeom>
              <a:avLst/>
              <a:gdLst/>
              <a:ahLst/>
              <a:cxnLst/>
              <a:rect l="l" t="t" r="r" b="b"/>
              <a:pathLst>
                <a:path w="43312" h="11217" extrusionOk="0">
                  <a:moveTo>
                    <a:pt x="43228" y="0"/>
                  </a:moveTo>
                  <a:lnTo>
                    <a:pt x="1" y="10903"/>
                  </a:lnTo>
                  <a:lnTo>
                    <a:pt x="74" y="11216"/>
                  </a:lnTo>
                  <a:lnTo>
                    <a:pt x="43311" y="313"/>
                  </a:lnTo>
                  <a:lnTo>
                    <a:pt x="43228"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6"/>
            <p:cNvSpPr/>
            <p:nvPr/>
          </p:nvSpPr>
          <p:spPr>
            <a:xfrm>
              <a:off x="1694475" y="3360125"/>
              <a:ext cx="740550" cy="538650"/>
            </a:xfrm>
            <a:custGeom>
              <a:avLst/>
              <a:gdLst/>
              <a:ahLst/>
              <a:cxnLst/>
              <a:rect l="l" t="t" r="r" b="b"/>
              <a:pathLst>
                <a:path w="29622" h="21546" extrusionOk="0">
                  <a:moveTo>
                    <a:pt x="28724" y="417"/>
                  </a:moveTo>
                  <a:lnTo>
                    <a:pt x="7429" y="20982"/>
                  </a:lnTo>
                  <a:lnTo>
                    <a:pt x="459" y="3360"/>
                  </a:lnTo>
                  <a:lnTo>
                    <a:pt x="28724" y="417"/>
                  </a:lnTo>
                  <a:close/>
                  <a:moveTo>
                    <a:pt x="29622" y="0"/>
                  </a:moveTo>
                  <a:lnTo>
                    <a:pt x="0" y="3078"/>
                  </a:lnTo>
                  <a:lnTo>
                    <a:pt x="7304" y="21545"/>
                  </a:lnTo>
                  <a:lnTo>
                    <a:pt x="2962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6"/>
            <p:cNvSpPr/>
            <p:nvPr/>
          </p:nvSpPr>
          <p:spPr>
            <a:xfrm>
              <a:off x="1867425" y="3359600"/>
              <a:ext cx="921550" cy="537600"/>
            </a:xfrm>
            <a:custGeom>
              <a:avLst/>
              <a:gdLst/>
              <a:ahLst/>
              <a:cxnLst/>
              <a:rect l="l" t="t" r="r" b="b"/>
              <a:pathLst>
                <a:path w="36862" h="21504" extrusionOk="0">
                  <a:moveTo>
                    <a:pt x="22245" y="469"/>
                  </a:moveTo>
                  <a:lnTo>
                    <a:pt x="36226" y="17028"/>
                  </a:lnTo>
                  <a:lnTo>
                    <a:pt x="908" y="21065"/>
                  </a:lnTo>
                  <a:lnTo>
                    <a:pt x="22245" y="469"/>
                  </a:lnTo>
                  <a:close/>
                  <a:moveTo>
                    <a:pt x="22266" y="0"/>
                  </a:moveTo>
                  <a:lnTo>
                    <a:pt x="0" y="21503"/>
                  </a:lnTo>
                  <a:lnTo>
                    <a:pt x="36560" y="17309"/>
                  </a:lnTo>
                  <a:lnTo>
                    <a:pt x="36862" y="17278"/>
                  </a:lnTo>
                  <a:lnTo>
                    <a:pt x="2226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6"/>
            <p:cNvSpPr/>
            <p:nvPr/>
          </p:nvSpPr>
          <p:spPr>
            <a:xfrm>
              <a:off x="2768600" y="3508800"/>
              <a:ext cx="1103900" cy="566575"/>
            </a:xfrm>
            <a:custGeom>
              <a:avLst/>
              <a:gdLst/>
              <a:ahLst/>
              <a:cxnLst/>
              <a:rect l="l" t="t" r="r" b="b"/>
              <a:pathLst>
                <a:path w="44156" h="22663" extrusionOk="0">
                  <a:moveTo>
                    <a:pt x="43311" y="553"/>
                  </a:moveTo>
                  <a:lnTo>
                    <a:pt x="26012" y="22266"/>
                  </a:lnTo>
                  <a:lnTo>
                    <a:pt x="993" y="11227"/>
                  </a:lnTo>
                  <a:lnTo>
                    <a:pt x="43311" y="553"/>
                  </a:lnTo>
                  <a:close/>
                  <a:moveTo>
                    <a:pt x="44156" y="0"/>
                  </a:moveTo>
                  <a:lnTo>
                    <a:pt x="1" y="11143"/>
                  </a:lnTo>
                  <a:lnTo>
                    <a:pt x="26106" y="22662"/>
                  </a:lnTo>
                  <a:lnTo>
                    <a:pt x="44156"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6"/>
            <p:cNvSpPr/>
            <p:nvPr/>
          </p:nvSpPr>
          <p:spPr>
            <a:xfrm>
              <a:off x="1864025" y="3783450"/>
              <a:ext cx="923400" cy="449975"/>
            </a:xfrm>
            <a:custGeom>
              <a:avLst/>
              <a:gdLst/>
              <a:ahLst/>
              <a:cxnLst/>
              <a:rect l="l" t="t" r="r" b="b"/>
              <a:pathLst>
                <a:path w="36936" h="17999" extrusionOk="0">
                  <a:moveTo>
                    <a:pt x="36424" y="387"/>
                  </a:moveTo>
                  <a:lnTo>
                    <a:pt x="29079" y="17571"/>
                  </a:lnTo>
                  <a:lnTo>
                    <a:pt x="1169" y="4424"/>
                  </a:lnTo>
                  <a:lnTo>
                    <a:pt x="36424" y="387"/>
                  </a:lnTo>
                  <a:close/>
                  <a:moveTo>
                    <a:pt x="36935" y="0"/>
                  </a:moveTo>
                  <a:lnTo>
                    <a:pt x="0" y="4236"/>
                  </a:lnTo>
                  <a:lnTo>
                    <a:pt x="29246" y="17999"/>
                  </a:lnTo>
                  <a:lnTo>
                    <a:pt x="36935"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6"/>
            <p:cNvSpPr/>
            <p:nvPr/>
          </p:nvSpPr>
          <p:spPr>
            <a:xfrm>
              <a:off x="2586300" y="3782925"/>
              <a:ext cx="847475" cy="450500"/>
            </a:xfrm>
            <a:custGeom>
              <a:avLst/>
              <a:gdLst/>
              <a:ahLst/>
              <a:cxnLst/>
              <a:rect l="l" t="t" r="r" b="b"/>
              <a:pathLst>
                <a:path w="33899" h="18020" extrusionOk="0">
                  <a:moveTo>
                    <a:pt x="7877" y="429"/>
                  </a:moveTo>
                  <a:lnTo>
                    <a:pt x="32813" y="11436"/>
                  </a:lnTo>
                  <a:lnTo>
                    <a:pt x="543" y="17592"/>
                  </a:lnTo>
                  <a:lnTo>
                    <a:pt x="7877" y="429"/>
                  </a:lnTo>
                  <a:close/>
                  <a:moveTo>
                    <a:pt x="7700" y="1"/>
                  </a:moveTo>
                  <a:lnTo>
                    <a:pt x="0" y="18020"/>
                  </a:lnTo>
                  <a:lnTo>
                    <a:pt x="33899" y="11551"/>
                  </a:lnTo>
                  <a:lnTo>
                    <a:pt x="7856" y="63"/>
                  </a:lnTo>
                  <a:lnTo>
                    <a:pt x="770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6"/>
            <p:cNvSpPr/>
            <p:nvPr/>
          </p:nvSpPr>
          <p:spPr>
            <a:xfrm>
              <a:off x="4528750" y="2595575"/>
              <a:ext cx="871500" cy="435900"/>
            </a:xfrm>
            <a:custGeom>
              <a:avLst/>
              <a:gdLst/>
              <a:ahLst/>
              <a:cxnLst/>
              <a:rect l="l" t="t" r="r" b="b"/>
              <a:pathLst>
                <a:path w="34860" h="17436" extrusionOk="0">
                  <a:moveTo>
                    <a:pt x="784" y="679"/>
                  </a:moveTo>
                  <a:lnTo>
                    <a:pt x="33597" y="14170"/>
                  </a:lnTo>
                  <a:lnTo>
                    <a:pt x="10633" y="17081"/>
                  </a:lnTo>
                  <a:lnTo>
                    <a:pt x="784" y="679"/>
                  </a:lnTo>
                  <a:close/>
                  <a:moveTo>
                    <a:pt x="1" y="1"/>
                  </a:moveTo>
                  <a:lnTo>
                    <a:pt x="10403" y="17341"/>
                  </a:lnTo>
                  <a:lnTo>
                    <a:pt x="10455" y="17436"/>
                  </a:lnTo>
                  <a:lnTo>
                    <a:pt x="34860" y="14337"/>
                  </a:lnTo>
                  <a:lnTo>
                    <a:pt x="460" y="189"/>
                  </a:ln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6"/>
            <p:cNvSpPr/>
            <p:nvPr/>
          </p:nvSpPr>
          <p:spPr>
            <a:xfrm>
              <a:off x="3847975" y="2596900"/>
              <a:ext cx="950000" cy="930700"/>
            </a:xfrm>
            <a:custGeom>
              <a:avLst/>
              <a:gdLst/>
              <a:ahLst/>
              <a:cxnLst/>
              <a:rect l="l" t="t" r="r" b="b"/>
              <a:pathLst>
                <a:path w="38000" h="37228" extrusionOk="0">
                  <a:moveTo>
                    <a:pt x="27607" y="574"/>
                  </a:moveTo>
                  <a:lnTo>
                    <a:pt x="37551" y="17142"/>
                  </a:lnTo>
                  <a:lnTo>
                    <a:pt x="1106" y="36278"/>
                  </a:lnTo>
                  <a:lnTo>
                    <a:pt x="27607" y="574"/>
                  </a:lnTo>
                  <a:close/>
                  <a:moveTo>
                    <a:pt x="27639" y="0"/>
                  </a:moveTo>
                  <a:lnTo>
                    <a:pt x="428" y="36653"/>
                  </a:lnTo>
                  <a:lnTo>
                    <a:pt x="0" y="37227"/>
                  </a:lnTo>
                  <a:lnTo>
                    <a:pt x="37999" y="17268"/>
                  </a:lnTo>
                  <a:lnTo>
                    <a:pt x="27639"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6"/>
            <p:cNvSpPr/>
            <p:nvPr/>
          </p:nvSpPr>
          <p:spPr>
            <a:xfrm>
              <a:off x="3412625" y="3505675"/>
              <a:ext cx="533950" cy="663325"/>
            </a:xfrm>
            <a:custGeom>
              <a:avLst/>
              <a:gdLst/>
              <a:ahLst/>
              <a:cxnLst/>
              <a:rect l="l" t="t" r="r" b="b"/>
              <a:pathLst>
                <a:path w="21358" h="26533" extrusionOk="0">
                  <a:moveTo>
                    <a:pt x="17852" y="803"/>
                  </a:moveTo>
                  <a:lnTo>
                    <a:pt x="20982" y="26136"/>
                  </a:lnTo>
                  <a:lnTo>
                    <a:pt x="595" y="22474"/>
                  </a:lnTo>
                  <a:lnTo>
                    <a:pt x="17852" y="803"/>
                  </a:lnTo>
                  <a:close/>
                  <a:moveTo>
                    <a:pt x="18082" y="0"/>
                  </a:moveTo>
                  <a:lnTo>
                    <a:pt x="1" y="22693"/>
                  </a:lnTo>
                  <a:lnTo>
                    <a:pt x="21139" y="26491"/>
                  </a:lnTo>
                  <a:lnTo>
                    <a:pt x="21358" y="26532"/>
                  </a:lnTo>
                  <a:lnTo>
                    <a:pt x="18134" y="386"/>
                  </a:lnTo>
                  <a:lnTo>
                    <a:pt x="1808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6"/>
            <p:cNvSpPr/>
            <p:nvPr/>
          </p:nvSpPr>
          <p:spPr>
            <a:xfrm>
              <a:off x="3414725" y="4065150"/>
              <a:ext cx="537075" cy="410875"/>
            </a:xfrm>
            <a:custGeom>
              <a:avLst/>
              <a:gdLst/>
              <a:ahLst/>
              <a:cxnLst/>
              <a:rect l="l" t="t" r="r" b="b"/>
              <a:pathLst>
                <a:path w="21483" h="16435" extrusionOk="0">
                  <a:moveTo>
                    <a:pt x="439" y="408"/>
                  </a:moveTo>
                  <a:lnTo>
                    <a:pt x="20680" y="4049"/>
                  </a:lnTo>
                  <a:lnTo>
                    <a:pt x="4267" y="15892"/>
                  </a:lnTo>
                  <a:lnTo>
                    <a:pt x="439" y="408"/>
                  </a:lnTo>
                  <a:close/>
                  <a:moveTo>
                    <a:pt x="0" y="1"/>
                  </a:moveTo>
                  <a:lnTo>
                    <a:pt x="4069" y="16434"/>
                  </a:lnTo>
                  <a:lnTo>
                    <a:pt x="21483" y="386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6"/>
            <p:cNvSpPr/>
            <p:nvPr/>
          </p:nvSpPr>
          <p:spPr>
            <a:xfrm>
              <a:off x="3508875" y="4157250"/>
              <a:ext cx="539950" cy="421025"/>
            </a:xfrm>
            <a:custGeom>
              <a:avLst/>
              <a:gdLst/>
              <a:ahLst/>
              <a:cxnLst/>
              <a:rect l="l" t="t" r="r" b="b"/>
              <a:pathLst>
                <a:path w="21598" h="16841" extrusionOk="0">
                  <a:moveTo>
                    <a:pt x="17216" y="543"/>
                  </a:moveTo>
                  <a:lnTo>
                    <a:pt x="21160" y="16423"/>
                  </a:lnTo>
                  <a:lnTo>
                    <a:pt x="793" y="12395"/>
                  </a:lnTo>
                  <a:lnTo>
                    <a:pt x="17216" y="543"/>
                  </a:lnTo>
                  <a:close/>
                  <a:moveTo>
                    <a:pt x="17414" y="0"/>
                  </a:moveTo>
                  <a:lnTo>
                    <a:pt x="0" y="12562"/>
                  </a:lnTo>
                  <a:lnTo>
                    <a:pt x="21598" y="16840"/>
                  </a:lnTo>
                  <a:lnTo>
                    <a:pt x="1741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6"/>
            <p:cNvSpPr/>
            <p:nvPr/>
          </p:nvSpPr>
          <p:spPr>
            <a:xfrm>
              <a:off x="3855550" y="3498350"/>
              <a:ext cx="311450" cy="673250"/>
            </a:xfrm>
            <a:custGeom>
              <a:avLst/>
              <a:gdLst/>
              <a:ahLst/>
              <a:cxnLst/>
              <a:rect l="l" t="t" r="r" b="b"/>
              <a:pathLst>
                <a:path w="12458" h="26930" extrusionOk="0">
                  <a:moveTo>
                    <a:pt x="501" y="1388"/>
                  </a:moveTo>
                  <a:lnTo>
                    <a:pt x="12030" y="19512"/>
                  </a:lnTo>
                  <a:lnTo>
                    <a:pt x="3578" y="26314"/>
                  </a:lnTo>
                  <a:lnTo>
                    <a:pt x="501" y="1388"/>
                  </a:lnTo>
                  <a:close/>
                  <a:moveTo>
                    <a:pt x="0" y="1"/>
                  </a:moveTo>
                  <a:lnTo>
                    <a:pt x="3328" y="26930"/>
                  </a:lnTo>
                  <a:lnTo>
                    <a:pt x="12458" y="19574"/>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6"/>
            <p:cNvSpPr/>
            <p:nvPr/>
          </p:nvSpPr>
          <p:spPr>
            <a:xfrm>
              <a:off x="3937175" y="3976750"/>
              <a:ext cx="230875" cy="614800"/>
            </a:xfrm>
            <a:custGeom>
              <a:avLst/>
              <a:gdLst/>
              <a:ahLst/>
              <a:cxnLst/>
              <a:rect l="l" t="t" r="r" b="b"/>
              <a:pathLst>
                <a:path w="9235" h="24592" extrusionOk="0">
                  <a:moveTo>
                    <a:pt x="8734" y="814"/>
                  </a:moveTo>
                  <a:lnTo>
                    <a:pt x="4226" y="23110"/>
                  </a:lnTo>
                  <a:lnTo>
                    <a:pt x="366" y="7554"/>
                  </a:lnTo>
                  <a:lnTo>
                    <a:pt x="8734" y="814"/>
                  </a:lnTo>
                  <a:close/>
                  <a:moveTo>
                    <a:pt x="9234" y="0"/>
                  </a:moveTo>
                  <a:lnTo>
                    <a:pt x="0" y="7429"/>
                  </a:lnTo>
                  <a:lnTo>
                    <a:pt x="4257" y="24592"/>
                  </a:lnTo>
                  <a:lnTo>
                    <a:pt x="923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6"/>
            <p:cNvSpPr/>
            <p:nvPr/>
          </p:nvSpPr>
          <p:spPr>
            <a:xfrm>
              <a:off x="3514875" y="4464250"/>
              <a:ext cx="538125" cy="499775"/>
            </a:xfrm>
            <a:custGeom>
              <a:avLst/>
              <a:gdLst/>
              <a:ahLst/>
              <a:cxnLst/>
              <a:rect l="l" t="t" r="r" b="b"/>
              <a:pathLst>
                <a:path w="21525" h="19991" extrusionOk="0">
                  <a:moveTo>
                    <a:pt x="324" y="397"/>
                  </a:moveTo>
                  <a:lnTo>
                    <a:pt x="20743" y="4435"/>
                  </a:lnTo>
                  <a:lnTo>
                    <a:pt x="324" y="19355"/>
                  </a:lnTo>
                  <a:lnTo>
                    <a:pt x="324" y="397"/>
                  </a:lnTo>
                  <a:close/>
                  <a:moveTo>
                    <a:pt x="1" y="0"/>
                  </a:moveTo>
                  <a:lnTo>
                    <a:pt x="1" y="19991"/>
                  </a:lnTo>
                  <a:lnTo>
                    <a:pt x="21525" y="4268"/>
                  </a:lnTo>
                  <a:lnTo>
                    <a:pt x="189" y="42"/>
                  </a:lnTo>
                  <a:lnTo>
                    <a:pt x="1"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6"/>
            <p:cNvSpPr/>
            <p:nvPr/>
          </p:nvSpPr>
          <p:spPr>
            <a:xfrm>
              <a:off x="3972400" y="1879850"/>
              <a:ext cx="62625" cy="48525"/>
            </a:xfrm>
            <a:custGeom>
              <a:avLst/>
              <a:gdLst/>
              <a:ahLst/>
              <a:cxnLst/>
              <a:rect l="l" t="t" r="r" b="b"/>
              <a:pathLst>
                <a:path w="2505" h="1941"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6"/>
            <p:cNvSpPr/>
            <p:nvPr/>
          </p:nvSpPr>
          <p:spPr>
            <a:xfrm>
              <a:off x="4899675" y="216025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6"/>
            <p:cNvSpPr/>
            <p:nvPr/>
          </p:nvSpPr>
          <p:spPr>
            <a:xfrm>
              <a:off x="3175275" y="1963575"/>
              <a:ext cx="125225" cy="97050"/>
            </a:xfrm>
            <a:custGeom>
              <a:avLst/>
              <a:gdLst/>
              <a:ahLst/>
              <a:cxnLst/>
              <a:rect l="l" t="t" r="r" b="b"/>
              <a:pathLst>
                <a:path w="5009" h="3882"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6"/>
            <p:cNvSpPr/>
            <p:nvPr/>
          </p:nvSpPr>
          <p:spPr>
            <a:xfrm>
              <a:off x="3347950" y="690925"/>
              <a:ext cx="125225" cy="97075"/>
            </a:xfrm>
            <a:custGeom>
              <a:avLst/>
              <a:gdLst/>
              <a:ahLst/>
              <a:cxnLst/>
              <a:rect l="l" t="t" r="r" b="b"/>
              <a:pathLst>
                <a:path w="5009" h="3883" extrusionOk="0">
                  <a:moveTo>
                    <a:pt x="2504" y="1"/>
                  </a:moveTo>
                  <a:cubicBezTo>
                    <a:pt x="0" y="1"/>
                    <a:pt x="0" y="3882"/>
                    <a:pt x="2504" y="3882"/>
                  </a:cubicBezTo>
                  <a:cubicBezTo>
                    <a:pt x="499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6"/>
            <p:cNvSpPr/>
            <p:nvPr/>
          </p:nvSpPr>
          <p:spPr>
            <a:xfrm>
              <a:off x="3542000" y="238125"/>
              <a:ext cx="125225" cy="97050"/>
            </a:xfrm>
            <a:custGeom>
              <a:avLst/>
              <a:gdLst/>
              <a:ahLst/>
              <a:cxnLst/>
              <a:rect l="l" t="t" r="r" b="b"/>
              <a:pathLst>
                <a:path w="5009" h="3882" extrusionOk="0">
                  <a:moveTo>
                    <a:pt x="2505" y="0"/>
                  </a:moveTo>
                  <a:cubicBezTo>
                    <a:pt x="1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6"/>
            <p:cNvSpPr/>
            <p:nvPr/>
          </p:nvSpPr>
          <p:spPr>
            <a:xfrm>
              <a:off x="2452750" y="442875"/>
              <a:ext cx="125225" cy="97075"/>
            </a:xfrm>
            <a:custGeom>
              <a:avLst/>
              <a:gdLst/>
              <a:ahLst/>
              <a:cxnLst/>
              <a:rect l="l" t="t" r="r" b="b"/>
              <a:pathLst>
                <a:path w="5009" h="3883" extrusionOk="0">
                  <a:moveTo>
                    <a:pt x="2504" y="1"/>
                  </a:moveTo>
                  <a:cubicBezTo>
                    <a:pt x="10" y="1"/>
                    <a:pt x="0" y="3882"/>
                    <a:pt x="2504" y="3882"/>
                  </a:cubicBezTo>
                  <a:cubicBezTo>
                    <a:pt x="5008" y="3882"/>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6"/>
            <p:cNvSpPr/>
            <p:nvPr/>
          </p:nvSpPr>
          <p:spPr>
            <a:xfrm>
              <a:off x="2226325" y="6155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6"/>
            <p:cNvSpPr/>
            <p:nvPr/>
          </p:nvSpPr>
          <p:spPr>
            <a:xfrm>
              <a:off x="5321450" y="2912525"/>
              <a:ext cx="124975" cy="97050"/>
            </a:xfrm>
            <a:custGeom>
              <a:avLst/>
              <a:gdLst/>
              <a:ahLst/>
              <a:cxnLst/>
              <a:rect l="l" t="t" r="r" b="b"/>
              <a:pathLst>
                <a:path w="4999" h="3882" extrusionOk="0">
                  <a:moveTo>
                    <a:pt x="2505" y="0"/>
                  </a:moveTo>
                  <a:cubicBezTo>
                    <a:pt x="1" y="0"/>
                    <a:pt x="1" y="3881"/>
                    <a:pt x="2505" y="3881"/>
                  </a:cubicBezTo>
                  <a:cubicBezTo>
                    <a:pt x="4998" y="3881"/>
                    <a:pt x="4998"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6"/>
            <p:cNvSpPr/>
            <p:nvPr/>
          </p:nvSpPr>
          <p:spPr>
            <a:xfrm>
              <a:off x="4717350" y="2998850"/>
              <a:ext cx="125225" cy="97050"/>
            </a:xfrm>
            <a:custGeom>
              <a:avLst/>
              <a:gdLst/>
              <a:ahLst/>
              <a:cxnLst/>
              <a:rect l="l" t="t" r="r" b="b"/>
              <a:pathLst>
                <a:path w="5009" h="3882" extrusionOk="0">
                  <a:moveTo>
                    <a:pt x="2505" y="0"/>
                  </a:moveTo>
                  <a:cubicBezTo>
                    <a:pt x="11"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6"/>
            <p:cNvSpPr/>
            <p:nvPr/>
          </p:nvSpPr>
          <p:spPr>
            <a:xfrm>
              <a:off x="4102825" y="3926150"/>
              <a:ext cx="125225" cy="97050"/>
            </a:xfrm>
            <a:custGeom>
              <a:avLst/>
              <a:gdLst/>
              <a:ahLst/>
              <a:cxnLst/>
              <a:rect l="l" t="t" r="r" b="b"/>
              <a:pathLst>
                <a:path w="5009" h="3882" extrusionOk="0">
                  <a:moveTo>
                    <a:pt x="2504" y="0"/>
                  </a:moveTo>
                  <a:cubicBezTo>
                    <a:pt x="0" y="0"/>
                    <a:pt x="0" y="3881"/>
                    <a:pt x="2504" y="3881"/>
                  </a:cubicBezTo>
                  <a:cubicBezTo>
                    <a:pt x="4997" y="3881"/>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6"/>
            <p:cNvSpPr/>
            <p:nvPr/>
          </p:nvSpPr>
          <p:spPr>
            <a:xfrm>
              <a:off x="3347950" y="4033850"/>
              <a:ext cx="125225" cy="97325"/>
            </a:xfrm>
            <a:custGeom>
              <a:avLst/>
              <a:gdLst/>
              <a:ahLst/>
              <a:cxnLst/>
              <a:rect l="l" t="t" r="r" b="b"/>
              <a:pathLst>
                <a:path w="5009" h="3893" extrusionOk="0">
                  <a:moveTo>
                    <a:pt x="2504" y="1"/>
                  </a:moveTo>
                  <a:cubicBezTo>
                    <a:pt x="0" y="1"/>
                    <a:pt x="0" y="3893"/>
                    <a:pt x="2504" y="3893"/>
                  </a:cubicBezTo>
                  <a:cubicBezTo>
                    <a:pt x="4998" y="3893"/>
                    <a:pt x="5008"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6"/>
            <p:cNvSpPr/>
            <p:nvPr/>
          </p:nvSpPr>
          <p:spPr>
            <a:xfrm>
              <a:off x="2528375" y="4184900"/>
              <a:ext cx="125250" cy="97050"/>
            </a:xfrm>
            <a:custGeom>
              <a:avLst/>
              <a:gdLst/>
              <a:ahLst/>
              <a:cxnLst/>
              <a:rect l="l" t="t" r="r" b="b"/>
              <a:pathLst>
                <a:path w="5010" h="3882" extrusionOk="0">
                  <a:moveTo>
                    <a:pt x="2505" y="0"/>
                  </a:moveTo>
                  <a:cubicBezTo>
                    <a:pt x="1" y="0"/>
                    <a:pt x="1" y="3881"/>
                    <a:pt x="2505" y="3881"/>
                  </a:cubicBezTo>
                  <a:cubicBezTo>
                    <a:pt x="4998"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6"/>
            <p:cNvSpPr/>
            <p:nvPr/>
          </p:nvSpPr>
          <p:spPr>
            <a:xfrm>
              <a:off x="6453750" y="2006600"/>
              <a:ext cx="124975" cy="97075"/>
            </a:xfrm>
            <a:custGeom>
              <a:avLst/>
              <a:gdLst/>
              <a:ahLst/>
              <a:cxnLst/>
              <a:rect l="l" t="t" r="r" b="b"/>
              <a:pathLst>
                <a:path w="4999" h="3883"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6"/>
            <p:cNvSpPr/>
            <p:nvPr/>
          </p:nvSpPr>
          <p:spPr>
            <a:xfrm>
              <a:off x="5892950" y="12624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6"/>
            <p:cNvSpPr/>
            <p:nvPr/>
          </p:nvSpPr>
          <p:spPr>
            <a:xfrm>
              <a:off x="5224425" y="1014375"/>
              <a:ext cx="124950" cy="97325"/>
            </a:xfrm>
            <a:custGeom>
              <a:avLst/>
              <a:gdLst/>
              <a:ahLst/>
              <a:cxnLst/>
              <a:rect l="l" t="t" r="r" b="b"/>
              <a:pathLst>
                <a:path w="4998" h="3893" extrusionOk="0">
                  <a:moveTo>
                    <a:pt x="2494" y="0"/>
                  </a:moveTo>
                  <a:cubicBezTo>
                    <a:pt x="0" y="0"/>
                    <a:pt x="0" y="3893"/>
                    <a:pt x="2494" y="3893"/>
                  </a:cubicBezTo>
                  <a:cubicBezTo>
                    <a:pt x="4998" y="3893"/>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6"/>
            <p:cNvSpPr/>
            <p:nvPr/>
          </p:nvSpPr>
          <p:spPr>
            <a:xfrm>
              <a:off x="2053900" y="2146700"/>
              <a:ext cx="124975" cy="97300"/>
            </a:xfrm>
            <a:custGeom>
              <a:avLst/>
              <a:gdLst/>
              <a:ahLst/>
              <a:cxnLst/>
              <a:rect l="l" t="t" r="r" b="b"/>
              <a:pathLst>
                <a:path w="4999" h="3892" extrusionOk="0">
                  <a:moveTo>
                    <a:pt x="2505" y="0"/>
                  </a:moveTo>
                  <a:cubicBezTo>
                    <a:pt x="1" y="0"/>
                    <a:pt x="1" y="3891"/>
                    <a:pt x="2505" y="3891"/>
                  </a:cubicBezTo>
                  <a:cubicBezTo>
                    <a:pt x="4999" y="3891"/>
                    <a:pt x="499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6"/>
            <p:cNvSpPr/>
            <p:nvPr/>
          </p:nvSpPr>
          <p:spPr>
            <a:xfrm>
              <a:off x="1396075" y="2071300"/>
              <a:ext cx="125225" cy="97050"/>
            </a:xfrm>
            <a:custGeom>
              <a:avLst/>
              <a:gdLst/>
              <a:ahLst/>
              <a:cxnLst/>
              <a:rect l="l" t="t" r="r" b="b"/>
              <a:pathLst>
                <a:path w="5009" h="3882" extrusionOk="0">
                  <a:moveTo>
                    <a:pt x="2504" y="0"/>
                  </a:moveTo>
                  <a:cubicBezTo>
                    <a:pt x="0" y="0"/>
                    <a:pt x="0" y="3882"/>
                    <a:pt x="2504" y="3882"/>
                  </a:cubicBezTo>
                  <a:cubicBezTo>
                    <a:pt x="4998" y="3882"/>
                    <a:pt x="5009"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6"/>
            <p:cNvSpPr/>
            <p:nvPr/>
          </p:nvSpPr>
          <p:spPr>
            <a:xfrm>
              <a:off x="1040275" y="1898900"/>
              <a:ext cx="125000" cy="97050"/>
            </a:xfrm>
            <a:custGeom>
              <a:avLst/>
              <a:gdLst/>
              <a:ahLst/>
              <a:cxnLst/>
              <a:rect l="l" t="t" r="r" b="b"/>
              <a:pathLst>
                <a:path w="5000" h="3882" extrusionOk="0">
                  <a:moveTo>
                    <a:pt x="2495" y="0"/>
                  </a:moveTo>
                  <a:cubicBezTo>
                    <a:pt x="1" y="0"/>
                    <a:pt x="1" y="3881"/>
                    <a:pt x="2495" y="3881"/>
                  </a:cubicBezTo>
                  <a:cubicBezTo>
                    <a:pt x="4999" y="3881"/>
                    <a:pt x="4999" y="0"/>
                    <a:pt x="249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6"/>
            <p:cNvSpPr/>
            <p:nvPr/>
          </p:nvSpPr>
          <p:spPr>
            <a:xfrm>
              <a:off x="1299050" y="3246650"/>
              <a:ext cx="124975" cy="97050"/>
            </a:xfrm>
            <a:custGeom>
              <a:avLst/>
              <a:gdLst/>
              <a:ahLst/>
              <a:cxnLst/>
              <a:rect l="l" t="t" r="r" b="b"/>
              <a:pathLst>
                <a:path w="4999" h="3882" extrusionOk="0">
                  <a:moveTo>
                    <a:pt x="2504" y="0"/>
                  </a:moveTo>
                  <a:cubicBezTo>
                    <a:pt x="0" y="0"/>
                    <a:pt x="0" y="3881"/>
                    <a:pt x="2504" y="3881"/>
                  </a:cubicBezTo>
                  <a:cubicBezTo>
                    <a:pt x="4998" y="3881"/>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6"/>
            <p:cNvSpPr/>
            <p:nvPr/>
          </p:nvSpPr>
          <p:spPr>
            <a:xfrm>
              <a:off x="1816550" y="3850750"/>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6"/>
            <p:cNvSpPr/>
            <p:nvPr/>
          </p:nvSpPr>
          <p:spPr>
            <a:xfrm>
              <a:off x="3455650" y="4443650"/>
              <a:ext cx="125250" cy="97300"/>
            </a:xfrm>
            <a:custGeom>
              <a:avLst/>
              <a:gdLst/>
              <a:ahLst/>
              <a:cxnLst/>
              <a:rect l="l" t="t" r="r" b="b"/>
              <a:pathLst>
                <a:path w="5010" h="3892" extrusionOk="0">
                  <a:moveTo>
                    <a:pt x="2505" y="0"/>
                  </a:moveTo>
                  <a:cubicBezTo>
                    <a:pt x="12" y="0"/>
                    <a:pt x="1" y="3892"/>
                    <a:pt x="2505" y="3892"/>
                  </a:cubicBezTo>
                  <a:cubicBezTo>
                    <a:pt x="5009" y="3892"/>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6"/>
            <p:cNvSpPr/>
            <p:nvPr/>
          </p:nvSpPr>
          <p:spPr>
            <a:xfrm>
              <a:off x="3434275" y="4907425"/>
              <a:ext cx="124975" cy="97050"/>
            </a:xfrm>
            <a:custGeom>
              <a:avLst/>
              <a:gdLst/>
              <a:ahLst/>
              <a:cxnLst/>
              <a:rect l="l" t="t" r="r" b="b"/>
              <a:pathLst>
                <a:path w="4999" h="3882" extrusionOk="0">
                  <a:moveTo>
                    <a:pt x="2494" y="0"/>
                  </a:moveTo>
                  <a:cubicBezTo>
                    <a:pt x="0" y="0"/>
                    <a:pt x="0"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6"/>
            <p:cNvSpPr/>
            <p:nvPr/>
          </p:nvSpPr>
          <p:spPr>
            <a:xfrm>
              <a:off x="3973450" y="4529975"/>
              <a:ext cx="124950" cy="97050"/>
            </a:xfrm>
            <a:custGeom>
              <a:avLst/>
              <a:gdLst/>
              <a:ahLst/>
              <a:cxnLst/>
              <a:rect l="l" t="t" r="r" b="b"/>
              <a:pathLst>
                <a:path w="4998" h="3882" extrusionOk="0">
                  <a:moveTo>
                    <a:pt x="2504" y="0"/>
                  </a:moveTo>
                  <a:cubicBezTo>
                    <a:pt x="0" y="0"/>
                    <a:pt x="0" y="3882"/>
                    <a:pt x="2504" y="3882"/>
                  </a:cubicBezTo>
                  <a:cubicBezTo>
                    <a:pt x="4997" y="3882"/>
                    <a:pt x="4997"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6"/>
            <p:cNvSpPr/>
            <p:nvPr/>
          </p:nvSpPr>
          <p:spPr>
            <a:xfrm>
              <a:off x="4393900" y="432175"/>
              <a:ext cx="125250" cy="97050"/>
            </a:xfrm>
            <a:custGeom>
              <a:avLst/>
              <a:gdLst/>
              <a:ahLst/>
              <a:cxnLst/>
              <a:rect l="l" t="t" r="r" b="b"/>
              <a:pathLst>
                <a:path w="5010" h="3882"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6"/>
            <p:cNvSpPr/>
            <p:nvPr/>
          </p:nvSpPr>
          <p:spPr>
            <a:xfrm>
              <a:off x="5461525" y="798925"/>
              <a:ext cx="125225" cy="97050"/>
            </a:xfrm>
            <a:custGeom>
              <a:avLst/>
              <a:gdLst/>
              <a:ahLst/>
              <a:cxnLst/>
              <a:rect l="l" t="t" r="r" b="b"/>
              <a:pathLst>
                <a:path w="5009" h="3882" extrusionOk="0">
                  <a:moveTo>
                    <a:pt x="2504" y="0"/>
                  </a:moveTo>
                  <a:cubicBezTo>
                    <a:pt x="11" y="0"/>
                    <a:pt x="0" y="3882"/>
                    <a:pt x="2504" y="3882"/>
                  </a:cubicBezTo>
                  <a:cubicBezTo>
                    <a:pt x="499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6"/>
            <p:cNvSpPr/>
            <p:nvPr/>
          </p:nvSpPr>
          <p:spPr>
            <a:xfrm>
              <a:off x="2582375" y="1154700"/>
              <a:ext cx="124975" cy="97050"/>
            </a:xfrm>
            <a:custGeom>
              <a:avLst/>
              <a:gdLst/>
              <a:ahLst/>
              <a:cxnLst/>
              <a:rect l="l" t="t" r="r" b="b"/>
              <a:pathLst>
                <a:path w="4999" h="3882" extrusionOk="0">
                  <a:moveTo>
                    <a:pt x="2494" y="1"/>
                  </a:moveTo>
                  <a:cubicBezTo>
                    <a:pt x="0" y="1"/>
                    <a:pt x="0" y="3882"/>
                    <a:pt x="2494" y="3882"/>
                  </a:cubicBezTo>
                  <a:cubicBezTo>
                    <a:pt x="4998" y="3882"/>
                    <a:pt x="4998" y="1"/>
                    <a:pt x="249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6"/>
            <p:cNvSpPr/>
            <p:nvPr/>
          </p:nvSpPr>
          <p:spPr>
            <a:xfrm>
              <a:off x="1676475" y="1111675"/>
              <a:ext cx="124975" cy="97050"/>
            </a:xfrm>
            <a:custGeom>
              <a:avLst/>
              <a:gdLst/>
              <a:ahLst/>
              <a:cxnLst/>
              <a:rect l="l" t="t" r="r" b="b"/>
              <a:pathLst>
                <a:path w="4999" h="3882"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6"/>
            <p:cNvSpPr/>
            <p:nvPr/>
          </p:nvSpPr>
          <p:spPr>
            <a:xfrm>
              <a:off x="1827500" y="157517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6"/>
            <p:cNvSpPr/>
            <p:nvPr/>
          </p:nvSpPr>
          <p:spPr>
            <a:xfrm>
              <a:off x="1114625" y="2861125"/>
              <a:ext cx="62650" cy="48525"/>
            </a:xfrm>
            <a:custGeom>
              <a:avLst/>
              <a:gdLst/>
              <a:ahLst/>
              <a:cxnLst/>
              <a:rect l="l" t="t" r="r" b="b"/>
              <a:pathLst>
                <a:path w="2506" h="1941" extrusionOk="0">
                  <a:moveTo>
                    <a:pt x="1253" y="0"/>
                  </a:moveTo>
                  <a:cubicBezTo>
                    <a:pt x="1" y="0"/>
                    <a:pt x="1" y="1941"/>
                    <a:pt x="1253" y="1941"/>
                  </a:cubicBezTo>
                  <a:cubicBezTo>
                    <a:pt x="2494" y="1941"/>
                    <a:pt x="2505" y="0"/>
                    <a:pt x="1253"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6"/>
            <p:cNvSpPr/>
            <p:nvPr/>
          </p:nvSpPr>
          <p:spPr>
            <a:xfrm>
              <a:off x="1082300" y="2365275"/>
              <a:ext cx="62625" cy="48550"/>
            </a:xfrm>
            <a:custGeom>
              <a:avLst/>
              <a:gdLst/>
              <a:ahLst/>
              <a:cxnLst/>
              <a:rect l="l" t="t" r="r" b="b"/>
              <a:pathLst>
                <a:path w="2505" h="1942" extrusionOk="0">
                  <a:moveTo>
                    <a:pt x="1252" y="0"/>
                  </a:moveTo>
                  <a:cubicBezTo>
                    <a:pt x="0" y="0"/>
                    <a:pt x="0" y="1941"/>
                    <a:pt x="1252" y="1941"/>
                  </a:cubicBezTo>
                  <a:cubicBezTo>
                    <a:pt x="2493"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6"/>
            <p:cNvSpPr/>
            <p:nvPr/>
          </p:nvSpPr>
          <p:spPr>
            <a:xfrm>
              <a:off x="1750825" y="2753400"/>
              <a:ext cx="62625" cy="48550"/>
            </a:xfrm>
            <a:custGeom>
              <a:avLst/>
              <a:gdLst/>
              <a:ahLst/>
              <a:cxnLst/>
              <a:rect l="l" t="t" r="r" b="b"/>
              <a:pathLst>
                <a:path w="2505" h="1942" extrusionOk="0">
                  <a:moveTo>
                    <a:pt x="1252" y="1"/>
                  </a:moveTo>
                  <a:cubicBezTo>
                    <a:pt x="0" y="1"/>
                    <a:pt x="0" y="1941"/>
                    <a:pt x="1252" y="1941"/>
                  </a:cubicBezTo>
                  <a:cubicBezTo>
                    <a:pt x="2504" y="1941"/>
                    <a:pt x="2504" y="1"/>
                    <a:pt x="1252" y="1"/>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6"/>
            <p:cNvSpPr/>
            <p:nvPr/>
          </p:nvSpPr>
          <p:spPr>
            <a:xfrm>
              <a:off x="2387000" y="3335600"/>
              <a:ext cx="62650" cy="48800"/>
            </a:xfrm>
            <a:custGeom>
              <a:avLst/>
              <a:gdLst/>
              <a:ahLst/>
              <a:cxnLst/>
              <a:rect l="l" t="t" r="r" b="b"/>
              <a:pathLst>
                <a:path w="2506" h="1952" extrusionOk="0">
                  <a:moveTo>
                    <a:pt x="1253" y="0"/>
                  </a:moveTo>
                  <a:cubicBezTo>
                    <a:pt x="11" y="0"/>
                    <a:pt x="1" y="1951"/>
                    <a:pt x="1253" y="1951"/>
                  </a:cubicBezTo>
                  <a:cubicBezTo>
                    <a:pt x="2505" y="1951"/>
                    <a:pt x="2505" y="0"/>
                    <a:pt x="1253"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6"/>
            <p:cNvSpPr/>
            <p:nvPr/>
          </p:nvSpPr>
          <p:spPr>
            <a:xfrm>
              <a:off x="3325250" y="2570025"/>
              <a:ext cx="62625" cy="48525"/>
            </a:xfrm>
            <a:custGeom>
              <a:avLst/>
              <a:gdLst/>
              <a:ahLst/>
              <a:cxnLst/>
              <a:rect l="l" t="t" r="r" b="b"/>
              <a:pathLst>
                <a:path w="2505" h="1941" extrusionOk="0">
                  <a:moveTo>
                    <a:pt x="1252" y="0"/>
                  </a:moveTo>
                  <a:cubicBezTo>
                    <a:pt x="0" y="0"/>
                    <a:pt x="0" y="1941"/>
                    <a:pt x="1252" y="1941"/>
                  </a:cubicBezTo>
                  <a:cubicBezTo>
                    <a:pt x="2504" y="1941"/>
                    <a:pt x="2504" y="0"/>
                    <a:pt x="1252"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6"/>
            <p:cNvSpPr/>
            <p:nvPr/>
          </p:nvSpPr>
          <p:spPr>
            <a:xfrm>
              <a:off x="2606125" y="2589325"/>
              <a:ext cx="224350" cy="424425"/>
            </a:xfrm>
            <a:custGeom>
              <a:avLst/>
              <a:gdLst/>
              <a:ahLst/>
              <a:cxnLst/>
              <a:rect l="l" t="t" r="r" b="b"/>
              <a:pathLst>
                <a:path w="8974" h="16977" extrusionOk="0">
                  <a:moveTo>
                    <a:pt x="8795" y="0"/>
                  </a:moveTo>
                  <a:lnTo>
                    <a:pt x="0" y="16976"/>
                  </a:lnTo>
                  <a:lnTo>
                    <a:pt x="8973"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6"/>
            <p:cNvSpPr/>
            <p:nvPr/>
          </p:nvSpPr>
          <p:spPr>
            <a:xfrm>
              <a:off x="2426150" y="2589325"/>
              <a:ext cx="399875" cy="751250"/>
            </a:xfrm>
            <a:custGeom>
              <a:avLst/>
              <a:gdLst/>
              <a:ahLst/>
              <a:cxnLst/>
              <a:rect l="l" t="t" r="r" b="b"/>
              <a:pathLst>
                <a:path w="15995" h="30050" extrusionOk="0">
                  <a:moveTo>
                    <a:pt x="15806" y="0"/>
                  </a:moveTo>
                  <a:lnTo>
                    <a:pt x="0" y="29903"/>
                  </a:lnTo>
                  <a:cubicBezTo>
                    <a:pt x="104" y="29935"/>
                    <a:pt x="198" y="29987"/>
                    <a:pt x="281" y="30049"/>
                  </a:cubicBezTo>
                  <a:lnTo>
                    <a:pt x="7199" y="16976"/>
                  </a:lnTo>
                  <a:lnTo>
                    <a:pt x="159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6"/>
            <p:cNvSpPr/>
            <p:nvPr/>
          </p:nvSpPr>
          <p:spPr>
            <a:xfrm>
              <a:off x="2821300" y="2583325"/>
              <a:ext cx="10200" cy="6025"/>
            </a:xfrm>
            <a:custGeom>
              <a:avLst/>
              <a:gdLst/>
              <a:ahLst/>
              <a:cxnLst/>
              <a:rect l="l" t="t" r="r" b="b"/>
              <a:pathLst>
                <a:path w="408" h="241" extrusionOk="0">
                  <a:moveTo>
                    <a:pt x="126" y="1"/>
                  </a:moveTo>
                  <a:lnTo>
                    <a:pt x="0" y="240"/>
                  </a:lnTo>
                  <a:lnTo>
                    <a:pt x="366" y="240"/>
                  </a:lnTo>
                  <a:lnTo>
                    <a:pt x="408" y="157"/>
                  </a:lnTo>
                  <a:lnTo>
                    <a:pt x="126"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6"/>
            <p:cNvSpPr/>
            <p:nvPr/>
          </p:nvSpPr>
          <p:spPr>
            <a:xfrm>
              <a:off x="2414650" y="3336900"/>
              <a:ext cx="18550" cy="25050"/>
            </a:xfrm>
            <a:custGeom>
              <a:avLst/>
              <a:gdLst/>
              <a:ahLst/>
              <a:cxnLst/>
              <a:rect l="l" t="t" r="r" b="b"/>
              <a:pathLst>
                <a:path w="742" h="1002" extrusionOk="0">
                  <a:moveTo>
                    <a:pt x="460" y="0"/>
                  </a:moveTo>
                  <a:lnTo>
                    <a:pt x="1" y="846"/>
                  </a:lnTo>
                  <a:lnTo>
                    <a:pt x="293" y="1002"/>
                  </a:lnTo>
                  <a:lnTo>
                    <a:pt x="741" y="146"/>
                  </a:lnTo>
                  <a:cubicBezTo>
                    <a:pt x="658" y="84"/>
                    <a:pt x="564" y="32"/>
                    <a:pt x="460" y="0"/>
                  </a:cubicBez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6"/>
            <p:cNvSpPr/>
            <p:nvPr/>
          </p:nvSpPr>
          <p:spPr>
            <a:xfrm>
              <a:off x="4229575" y="933500"/>
              <a:ext cx="124975" cy="97075"/>
            </a:xfrm>
            <a:custGeom>
              <a:avLst/>
              <a:gdLst/>
              <a:ahLst/>
              <a:cxnLst/>
              <a:rect l="l" t="t" r="r" b="b"/>
              <a:pathLst>
                <a:path w="4999" h="3883" extrusionOk="0">
                  <a:moveTo>
                    <a:pt x="2505" y="1"/>
                  </a:moveTo>
                  <a:cubicBezTo>
                    <a:pt x="1" y="1"/>
                    <a:pt x="1" y="3882"/>
                    <a:pt x="2505" y="3882"/>
                  </a:cubicBezTo>
                  <a:cubicBezTo>
                    <a:pt x="4998" y="3882"/>
                    <a:pt x="4998"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6"/>
            <p:cNvSpPr/>
            <p:nvPr/>
          </p:nvSpPr>
          <p:spPr>
            <a:xfrm>
              <a:off x="3792675" y="3473325"/>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6"/>
            <p:cNvSpPr/>
            <p:nvPr/>
          </p:nvSpPr>
          <p:spPr>
            <a:xfrm>
              <a:off x="2716975" y="3748250"/>
              <a:ext cx="125225" cy="97050"/>
            </a:xfrm>
            <a:custGeom>
              <a:avLst/>
              <a:gdLst/>
              <a:ahLst/>
              <a:cxnLst/>
              <a:rect l="l" t="t" r="r" b="b"/>
              <a:pathLst>
                <a:path w="5009" h="3882" extrusionOk="0">
                  <a:moveTo>
                    <a:pt x="2504" y="0"/>
                  </a:moveTo>
                  <a:cubicBezTo>
                    <a:pt x="11" y="0"/>
                    <a:pt x="0" y="3882"/>
                    <a:pt x="2504" y="3882"/>
                  </a:cubicBezTo>
                  <a:cubicBezTo>
                    <a:pt x="5008" y="3882"/>
                    <a:pt x="500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6"/>
            <p:cNvSpPr/>
            <p:nvPr/>
          </p:nvSpPr>
          <p:spPr>
            <a:xfrm>
              <a:off x="2749300" y="2543175"/>
              <a:ext cx="125225" cy="97050"/>
            </a:xfrm>
            <a:custGeom>
              <a:avLst/>
              <a:gdLst/>
              <a:ahLst/>
              <a:cxnLst/>
              <a:rect l="l" t="t" r="r" b="b"/>
              <a:pathLst>
                <a:path w="5009" h="3882" extrusionOk="0">
                  <a:moveTo>
                    <a:pt x="2505" y="0"/>
                  </a:moveTo>
                  <a:cubicBezTo>
                    <a:pt x="12" y="0"/>
                    <a:pt x="1" y="3881"/>
                    <a:pt x="2505" y="3881"/>
                  </a:cubicBezTo>
                  <a:cubicBezTo>
                    <a:pt x="5009" y="3881"/>
                    <a:pt x="5009" y="0"/>
                    <a:pt x="2505"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6"/>
            <p:cNvSpPr/>
            <p:nvPr/>
          </p:nvSpPr>
          <p:spPr>
            <a:xfrm>
              <a:off x="1374425" y="1475525"/>
              <a:ext cx="125225" cy="97075"/>
            </a:xfrm>
            <a:custGeom>
              <a:avLst/>
              <a:gdLst/>
              <a:ahLst/>
              <a:cxnLst/>
              <a:rect l="l" t="t" r="r" b="b"/>
              <a:pathLst>
                <a:path w="5009" h="3883" extrusionOk="0">
                  <a:moveTo>
                    <a:pt x="2505" y="1"/>
                  </a:moveTo>
                  <a:cubicBezTo>
                    <a:pt x="11" y="1"/>
                    <a:pt x="1"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6"/>
            <p:cNvSpPr/>
            <p:nvPr/>
          </p:nvSpPr>
          <p:spPr>
            <a:xfrm>
              <a:off x="3016400" y="407925"/>
              <a:ext cx="124975" cy="97050"/>
            </a:xfrm>
            <a:custGeom>
              <a:avLst/>
              <a:gdLst/>
              <a:ahLst/>
              <a:cxnLst/>
              <a:rect l="l" t="t" r="r" b="b"/>
              <a:pathLst>
                <a:path w="4999" h="3882" extrusionOk="0">
                  <a:moveTo>
                    <a:pt x="2495" y="1"/>
                  </a:moveTo>
                  <a:cubicBezTo>
                    <a:pt x="1" y="1"/>
                    <a:pt x="1" y="3882"/>
                    <a:pt x="2495" y="3882"/>
                  </a:cubicBezTo>
                  <a:cubicBezTo>
                    <a:pt x="4999" y="3882"/>
                    <a:pt x="4999" y="1"/>
                    <a:pt x="249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6"/>
            <p:cNvSpPr/>
            <p:nvPr/>
          </p:nvSpPr>
          <p:spPr>
            <a:xfrm>
              <a:off x="5774275" y="2907025"/>
              <a:ext cx="125225" cy="97050"/>
            </a:xfrm>
            <a:custGeom>
              <a:avLst/>
              <a:gdLst/>
              <a:ahLst/>
              <a:cxnLst/>
              <a:rect l="l" t="t" r="r" b="b"/>
              <a:pathLst>
                <a:path w="5009" h="3882" extrusionOk="0">
                  <a:moveTo>
                    <a:pt x="2505" y="1"/>
                  </a:moveTo>
                  <a:cubicBezTo>
                    <a:pt x="0" y="1"/>
                    <a:pt x="0" y="3882"/>
                    <a:pt x="2505" y="3882"/>
                  </a:cubicBezTo>
                  <a:cubicBezTo>
                    <a:pt x="4998"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6"/>
            <p:cNvSpPr/>
            <p:nvPr/>
          </p:nvSpPr>
          <p:spPr>
            <a:xfrm>
              <a:off x="6186650" y="2607850"/>
              <a:ext cx="125225" cy="97050"/>
            </a:xfrm>
            <a:custGeom>
              <a:avLst/>
              <a:gdLst/>
              <a:ahLst/>
              <a:cxnLst/>
              <a:rect l="l" t="t" r="r" b="b"/>
              <a:pathLst>
                <a:path w="5009" h="3882"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6"/>
            <p:cNvSpPr/>
            <p:nvPr/>
          </p:nvSpPr>
          <p:spPr>
            <a:xfrm>
              <a:off x="6267775" y="1556400"/>
              <a:ext cx="124975" cy="97050"/>
            </a:xfrm>
            <a:custGeom>
              <a:avLst/>
              <a:gdLst/>
              <a:ahLst/>
              <a:cxnLst/>
              <a:rect l="l" t="t" r="r" b="b"/>
              <a:pathLst>
                <a:path w="4999" h="3882" extrusionOk="0">
                  <a:moveTo>
                    <a:pt x="2494" y="0"/>
                  </a:moveTo>
                  <a:cubicBezTo>
                    <a:pt x="1" y="0"/>
                    <a:pt x="1" y="3882"/>
                    <a:pt x="2494" y="3882"/>
                  </a:cubicBezTo>
                  <a:cubicBezTo>
                    <a:pt x="4998" y="3882"/>
                    <a:pt x="4998" y="0"/>
                    <a:pt x="249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6"/>
            <p:cNvSpPr/>
            <p:nvPr/>
          </p:nvSpPr>
          <p:spPr>
            <a:xfrm>
              <a:off x="3881625" y="4136375"/>
              <a:ext cx="125225" cy="97050"/>
            </a:xfrm>
            <a:custGeom>
              <a:avLst/>
              <a:gdLst/>
              <a:ahLst/>
              <a:cxnLst/>
              <a:rect l="l" t="t" r="r" b="b"/>
              <a:pathLst>
                <a:path w="5009" h="3882" extrusionOk="0">
                  <a:moveTo>
                    <a:pt x="2504" y="1"/>
                  </a:moveTo>
                  <a:cubicBezTo>
                    <a:pt x="10" y="1"/>
                    <a:pt x="0" y="3882"/>
                    <a:pt x="2504" y="3882"/>
                  </a:cubicBezTo>
                  <a:cubicBezTo>
                    <a:pt x="5009" y="3882"/>
                    <a:pt x="5009" y="1"/>
                    <a:pt x="2504"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6"/>
            <p:cNvSpPr/>
            <p:nvPr/>
          </p:nvSpPr>
          <p:spPr>
            <a:xfrm>
              <a:off x="1633175" y="3392450"/>
              <a:ext cx="125250" cy="97075"/>
            </a:xfrm>
            <a:custGeom>
              <a:avLst/>
              <a:gdLst/>
              <a:ahLst/>
              <a:cxnLst/>
              <a:rect l="l" t="t" r="r" b="b"/>
              <a:pathLst>
                <a:path w="5010" h="3883" extrusionOk="0">
                  <a:moveTo>
                    <a:pt x="2505" y="1"/>
                  </a:moveTo>
                  <a:cubicBezTo>
                    <a:pt x="11" y="1"/>
                    <a:pt x="1" y="3882"/>
                    <a:pt x="2505" y="3882"/>
                  </a:cubicBezTo>
                  <a:cubicBezTo>
                    <a:pt x="5009" y="3882"/>
                    <a:pt x="5009" y="1"/>
                    <a:pt x="2505" y="1"/>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6"/>
            <p:cNvSpPr/>
            <p:nvPr/>
          </p:nvSpPr>
          <p:spPr>
            <a:xfrm>
              <a:off x="2021575" y="860750"/>
              <a:ext cx="124975" cy="97050"/>
            </a:xfrm>
            <a:custGeom>
              <a:avLst/>
              <a:gdLst/>
              <a:ahLst/>
              <a:cxnLst/>
              <a:rect l="l" t="t" r="r" b="b"/>
              <a:pathLst>
                <a:path w="4999" h="3882" extrusionOk="0">
                  <a:moveTo>
                    <a:pt x="2504" y="0"/>
                  </a:moveTo>
                  <a:cubicBezTo>
                    <a:pt x="0" y="0"/>
                    <a:pt x="0" y="3882"/>
                    <a:pt x="2504" y="3882"/>
                  </a:cubicBezTo>
                  <a:cubicBezTo>
                    <a:pt x="4998" y="3882"/>
                    <a:pt x="4998" y="0"/>
                    <a:pt x="2504" y="0"/>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6"/>
            <p:cNvSpPr/>
            <p:nvPr/>
          </p:nvSpPr>
          <p:spPr>
            <a:xfrm>
              <a:off x="1801425" y="5462725"/>
              <a:ext cx="5225" cy="1600"/>
            </a:xfrm>
            <a:custGeom>
              <a:avLst/>
              <a:gdLst/>
              <a:ahLst/>
              <a:cxnLst/>
              <a:rect l="l" t="t" r="r" b="b"/>
              <a:pathLst>
                <a:path w="209" h="64" extrusionOk="0">
                  <a:moveTo>
                    <a:pt x="105" y="1"/>
                  </a:moveTo>
                  <a:lnTo>
                    <a:pt x="157" y="22"/>
                  </a:lnTo>
                  <a:lnTo>
                    <a:pt x="209" y="1"/>
                  </a:lnTo>
                  <a:close/>
                  <a:moveTo>
                    <a:pt x="0" y="1"/>
                  </a:moveTo>
                  <a:lnTo>
                    <a:pt x="21" y="64"/>
                  </a:lnTo>
                  <a:lnTo>
                    <a:pt x="84" y="64"/>
                  </a:lnTo>
                  <a:lnTo>
                    <a:pt x="105"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6"/>
            <p:cNvSpPr/>
            <p:nvPr/>
          </p:nvSpPr>
          <p:spPr>
            <a:xfrm>
              <a:off x="1803500" y="5462725"/>
              <a:ext cx="1875" cy="1600"/>
            </a:xfrm>
            <a:custGeom>
              <a:avLst/>
              <a:gdLst/>
              <a:ahLst/>
              <a:cxnLst/>
              <a:rect l="l" t="t" r="r" b="b"/>
              <a:pathLst>
                <a:path w="75" h="64" extrusionOk="0">
                  <a:moveTo>
                    <a:pt x="22" y="1"/>
                  </a:moveTo>
                  <a:lnTo>
                    <a:pt x="1" y="64"/>
                  </a:lnTo>
                  <a:lnTo>
                    <a:pt x="74" y="2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6"/>
            <p:cNvSpPr/>
            <p:nvPr/>
          </p:nvSpPr>
          <p:spPr>
            <a:xfrm>
              <a:off x="1800375" y="5464050"/>
              <a:ext cx="2100" cy="3925"/>
            </a:xfrm>
            <a:custGeom>
              <a:avLst/>
              <a:gdLst/>
              <a:ahLst/>
              <a:cxnLst/>
              <a:rect l="l" t="t" r="r" b="b"/>
              <a:pathLst>
                <a:path w="84" h="157" extrusionOk="0">
                  <a:moveTo>
                    <a:pt x="0" y="1"/>
                  </a:moveTo>
                  <a:lnTo>
                    <a:pt x="0" y="157"/>
                  </a:lnTo>
                  <a:lnTo>
                    <a:pt x="84" y="63"/>
                  </a:lnTo>
                  <a:lnTo>
                    <a:pt x="63" y="11"/>
                  </a:lnTo>
                  <a:lnTo>
                    <a:pt x="0"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6"/>
            <p:cNvSpPr/>
            <p:nvPr/>
          </p:nvSpPr>
          <p:spPr>
            <a:xfrm>
              <a:off x="1801950" y="5464300"/>
              <a:ext cx="1575" cy="1350"/>
            </a:xfrm>
            <a:custGeom>
              <a:avLst/>
              <a:gdLst/>
              <a:ahLst/>
              <a:cxnLst/>
              <a:rect l="l" t="t" r="r" b="b"/>
              <a:pathLst>
                <a:path w="63" h="54" extrusionOk="0">
                  <a:moveTo>
                    <a:pt x="0" y="1"/>
                  </a:moveTo>
                  <a:lnTo>
                    <a:pt x="21" y="53"/>
                  </a:lnTo>
                  <a:lnTo>
                    <a:pt x="6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6"/>
            <p:cNvSpPr/>
            <p:nvPr/>
          </p:nvSpPr>
          <p:spPr>
            <a:xfrm>
              <a:off x="1803500" y="5464300"/>
              <a:ext cx="25" cy="25"/>
            </a:xfrm>
            <a:custGeom>
              <a:avLst/>
              <a:gdLst/>
              <a:ahLst/>
              <a:cxnLst/>
              <a:rect l="l" t="t" r="r" b="b"/>
              <a:pathLst>
                <a:path w="1" h="1" extrusionOk="0">
                  <a:moveTo>
                    <a:pt x="1" y="1"/>
                  </a:moveTo>
                  <a:lnTo>
                    <a:pt x="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6"/>
            <p:cNvSpPr/>
            <p:nvPr/>
          </p:nvSpPr>
          <p:spPr>
            <a:xfrm>
              <a:off x="1807150" y="5464825"/>
              <a:ext cx="4475" cy="1075"/>
            </a:xfrm>
            <a:custGeom>
              <a:avLst/>
              <a:gdLst/>
              <a:ahLst/>
              <a:cxnLst/>
              <a:rect l="l" t="t" r="r" b="b"/>
              <a:pathLst>
                <a:path w="179" h="43" extrusionOk="0">
                  <a:moveTo>
                    <a:pt x="84" y="0"/>
                  </a:moveTo>
                  <a:lnTo>
                    <a:pt x="1" y="42"/>
                  </a:lnTo>
                  <a:lnTo>
                    <a:pt x="179" y="42"/>
                  </a:lnTo>
                  <a:lnTo>
                    <a:pt x="8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6"/>
            <p:cNvSpPr/>
            <p:nvPr/>
          </p:nvSpPr>
          <p:spPr>
            <a:xfrm>
              <a:off x="1806375" y="5465875"/>
              <a:ext cx="800" cy="275"/>
            </a:xfrm>
            <a:custGeom>
              <a:avLst/>
              <a:gdLst/>
              <a:ahLst/>
              <a:cxnLst/>
              <a:rect l="l" t="t" r="r" b="b"/>
              <a:pathLst>
                <a:path w="32" h="11" extrusionOk="0">
                  <a:moveTo>
                    <a:pt x="1" y="0"/>
                  </a:moveTo>
                  <a:lnTo>
                    <a:pt x="1"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6"/>
            <p:cNvSpPr/>
            <p:nvPr/>
          </p:nvSpPr>
          <p:spPr>
            <a:xfrm>
              <a:off x="1805350" y="5462725"/>
              <a:ext cx="8100" cy="2125"/>
            </a:xfrm>
            <a:custGeom>
              <a:avLst/>
              <a:gdLst/>
              <a:ahLst/>
              <a:cxnLst/>
              <a:rect l="l" t="t" r="r" b="b"/>
              <a:pathLst>
                <a:path w="324" h="85" extrusionOk="0">
                  <a:moveTo>
                    <a:pt x="52" y="1"/>
                  </a:moveTo>
                  <a:lnTo>
                    <a:pt x="0" y="22"/>
                  </a:lnTo>
                  <a:lnTo>
                    <a:pt x="156" y="84"/>
                  </a:lnTo>
                  <a:lnTo>
                    <a:pt x="32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6"/>
            <p:cNvSpPr/>
            <p:nvPr/>
          </p:nvSpPr>
          <p:spPr>
            <a:xfrm>
              <a:off x="1803500" y="5463250"/>
              <a:ext cx="5775" cy="2650"/>
            </a:xfrm>
            <a:custGeom>
              <a:avLst/>
              <a:gdLst/>
              <a:ahLst/>
              <a:cxnLst/>
              <a:rect l="l" t="t" r="r" b="b"/>
              <a:pathLst>
                <a:path w="231" h="106" extrusionOk="0">
                  <a:moveTo>
                    <a:pt x="74" y="1"/>
                  </a:moveTo>
                  <a:lnTo>
                    <a:pt x="1" y="43"/>
                  </a:lnTo>
                  <a:lnTo>
                    <a:pt x="126" y="43"/>
                  </a:lnTo>
                  <a:lnTo>
                    <a:pt x="116" y="105"/>
                  </a:lnTo>
                  <a:lnTo>
                    <a:pt x="147" y="105"/>
                  </a:lnTo>
                  <a:lnTo>
                    <a:pt x="230" y="63"/>
                  </a:lnTo>
                  <a:lnTo>
                    <a:pt x="7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6"/>
            <p:cNvSpPr/>
            <p:nvPr/>
          </p:nvSpPr>
          <p:spPr>
            <a:xfrm>
              <a:off x="1806100" y="5466900"/>
              <a:ext cx="300" cy="1075"/>
            </a:xfrm>
            <a:custGeom>
              <a:avLst/>
              <a:gdLst/>
              <a:ahLst/>
              <a:cxnLst/>
              <a:rect l="l" t="t" r="r" b="b"/>
              <a:pathLst>
                <a:path w="12" h="43" extrusionOk="0">
                  <a:moveTo>
                    <a:pt x="1" y="1"/>
                  </a:moveTo>
                  <a:lnTo>
                    <a:pt x="12" y="43"/>
                  </a:lnTo>
                  <a:lnTo>
                    <a:pt x="1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6"/>
            <p:cNvSpPr/>
            <p:nvPr/>
          </p:nvSpPr>
          <p:spPr>
            <a:xfrm>
              <a:off x="1805850" y="5466125"/>
              <a:ext cx="550" cy="800"/>
            </a:xfrm>
            <a:custGeom>
              <a:avLst/>
              <a:gdLst/>
              <a:ahLst/>
              <a:cxnLst/>
              <a:rect l="l" t="t" r="r" b="b"/>
              <a:pathLst>
                <a:path w="22" h="32" extrusionOk="0">
                  <a:moveTo>
                    <a:pt x="22" y="1"/>
                  </a:moveTo>
                  <a:lnTo>
                    <a:pt x="1" y="11"/>
                  </a:lnTo>
                  <a:lnTo>
                    <a:pt x="11" y="32"/>
                  </a:lnTo>
                  <a:lnTo>
                    <a:pt x="22" y="32"/>
                  </a:lnTo>
                  <a:lnTo>
                    <a:pt x="22"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6"/>
            <p:cNvSpPr/>
            <p:nvPr/>
          </p:nvSpPr>
          <p:spPr>
            <a:xfrm>
              <a:off x="1803500" y="5466650"/>
              <a:ext cx="2900" cy="9425"/>
            </a:xfrm>
            <a:custGeom>
              <a:avLst/>
              <a:gdLst/>
              <a:ahLst/>
              <a:cxnLst/>
              <a:rect l="l" t="t" r="r" b="b"/>
              <a:pathLst>
                <a:path w="116" h="377" extrusionOk="0">
                  <a:moveTo>
                    <a:pt x="74" y="1"/>
                  </a:moveTo>
                  <a:lnTo>
                    <a:pt x="1" y="84"/>
                  </a:lnTo>
                  <a:lnTo>
                    <a:pt x="105" y="376"/>
                  </a:lnTo>
                  <a:lnTo>
                    <a:pt x="116" y="53"/>
                  </a:lnTo>
                  <a:lnTo>
                    <a:pt x="105" y="11"/>
                  </a:lnTo>
                  <a:lnTo>
                    <a:pt x="84"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6"/>
            <p:cNvSpPr/>
            <p:nvPr/>
          </p:nvSpPr>
          <p:spPr>
            <a:xfrm>
              <a:off x="1805600" y="5466375"/>
              <a:ext cx="525" cy="550"/>
            </a:xfrm>
            <a:custGeom>
              <a:avLst/>
              <a:gdLst/>
              <a:ahLst/>
              <a:cxnLst/>
              <a:rect l="l" t="t" r="r" b="b"/>
              <a:pathLst>
                <a:path w="21" h="22" extrusionOk="0">
                  <a:moveTo>
                    <a:pt x="11" y="1"/>
                  </a:moveTo>
                  <a:lnTo>
                    <a:pt x="0" y="12"/>
                  </a:lnTo>
                  <a:lnTo>
                    <a:pt x="21" y="22"/>
                  </a:lnTo>
                  <a:lnTo>
                    <a:pt x="21" y="22"/>
                  </a:lnTo>
                  <a:lnTo>
                    <a:pt x="11"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6"/>
            <p:cNvSpPr/>
            <p:nvPr/>
          </p:nvSpPr>
          <p:spPr>
            <a:xfrm>
              <a:off x="1800125" y="5465625"/>
              <a:ext cx="3400" cy="7050"/>
            </a:xfrm>
            <a:custGeom>
              <a:avLst/>
              <a:gdLst/>
              <a:ahLst/>
              <a:cxnLst/>
              <a:rect l="l" t="t" r="r" b="b"/>
              <a:pathLst>
                <a:path w="136" h="282" extrusionOk="0">
                  <a:moveTo>
                    <a:pt x="94" y="0"/>
                  </a:moveTo>
                  <a:lnTo>
                    <a:pt x="10" y="94"/>
                  </a:lnTo>
                  <a:lnTo>
                    <a:pt x="0" y="281"/>
                  </a:lnTo>
                  <a:lnTo>
                    <a:pt x="136" y="125"/>
                  </a:lnTo>
                  <a:lnTo>
                    <a:pt x="94"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6"/>
            <p:cNvSpPr/>
            <p:nvPr/>
          </p:nvSpPr>
          <p:spPr>
            <a:xfrm>
              <a:off x="1805600" y="5465875"/>
              <a:ext cx="800" cy="525"/>
            </a:xfrm>
            <a:custGeom>
              <a:avLst/>
              <a:gdLst/>
              <a:ahLst/>
              <a:cxnLst/>
              <a:rect l="l" t="t" r="r" b="b"/>
              <a:pathLst>
                <a:path w="32" h="21" extrusionOk="0">
                  <a:moveTo>
                    <a:pt x="0" y="0"/>
                  </a:moveTo>
                  <a:lnTo>
                    <a:pt x="11" y="21"/>
                  </a:lnTo>
                  <a:lnTo>
                    <a:pt x="32" y="11"/>
                  </a:lnTo>
                  <a:lnTo>
                    <a:pt x="32" y="0"/>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6"/>
            <p:cNvSpPr/>
            <p:nvPr/>
          </p:nvSpPr>
          <p:spPr>
            <a:xfrm>
              <a:off x="1802450" y="5464300"/>
              <a:ext cx="3175" cy="4475"/>
            </a:xfrm>
            <a:custGeom>
              <a:avLst/>
              <a:gdLst/>
              <a:ahLst/>
              <a:cxnLst/>
              <a:rect l="l" t="t" r="r" b="b"/>
              <a:pathLst>
                <a:path w="127" h="179" extrusionOk="0">
                  <a:moveTo>
                    <a:pt x="43" y="1"/>
                  </a:moveTo>
                  <a:lnTo>
                    <a:pt x="1" y="53"/>
                  </a:lnTo>
                  <a:lnTo>
                    <a:pt x="43" y="178"/>
                  </a:lnTo>
                  <a:lnTo>
                    <a:pt x="116" y="95"/>
                  </a:lnTo>
                  <a:lnTo>
                    <a:pt x="126" y="95"/>
                  </a:lnTo>
                  <a:lnTo>
                    <a:pt x="22" y="53"/>
                  </a:lnTo>
                  <a:lnTo>
                    <a:pt x="43"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6"/>
            <p:cNvSpPr/>
            <p:nvPr/>
          </p:nvSpPr>
          <p:spPr>
            <a:xfrm>
              <a:off x="1802975" y="5464300"/>
              <a:ext cx="3675" cy="2375"/>
            </a:xfrm>
            <a:custGeom>
              <a:avLst/>
              <a:gdLst/>
              <a:ahLst/>
              <a:cxnLst/>
              <a:rect l="l" t="t" r="r" b="b"/>
              <a:pathLst>
                <a:path w="147" h="95" extrusionOk="0">
                  <a:moveTo>
                    <a:pt x="22" y="1"/>
                  </a:moveTo>
                  <a:lnTo>
                    <a:pt x="1" y="53"/>
                  </a:lnTo>
                  <a:lnTo>
                    <a:pt x="105" y="95"/>
                  </a:lnTo>
                  <a:lnTo>
                    <a:pt x="116" y="84"/>
                  </a:lnTo>
                  <a:lnTo>
                    <a:pt x="105" y="63"/>
                  </a:lnTo>
                  <a:lnTo>
                    <a:pt x="137" y="63"/>
                  </a:lnTo>
                  <a:lnTo>
                    <a:pt x="147" y="1"/>
                  </a:lnTo>
                  <a:close/>
                </a:path>
              </a:pathLst>
            </a:custGeom>
            <a:solidFill>
              <a:schemeClr val="lt2">
                <a:alpha val="0"/>
              </a:schemeClr>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7"/>
        <p:cNvGrpSpPr/>
        <p:nvPr/>
      </p:nvGrpSpPr>
      <p:grpSpPr>
        <a:xfrm>
          <a:off x="0" y="0"/>
          <a:ext cx="0" cy="0"/>
          <a:chOff x="0" y="0"/>
          <a:chExt cx="0" cy="0"/>
        </a:xfrm>
      </p:grpSpPr>
      <p:sp>
        <p:nvSpPr>
          <p:cNvPr id="388" name="Google Shape;388;gf9f21af570_2_26"/>
          <p:cNvSpPr txBox="1">
            <a:spLocks noGrp="1"/>
          </p:cNvSpPr>
          <p:nvPr>
            <p:ph type="subTitle" idx="1"/>
          </p:nvPr>
        </p:nvSpPr>
        <p:spPr>
          <a:xfrm>
            <a:off x="4810539" y="2344369"/>
            <a:ext cx="3695949" cy="767280"/>
          </a:xfrm>
          <a:prstGeom prst="rect">
            <a:avLst/>
          </a:prstGeom>
          <a:noFill/>
          <a:ln>
            <a:noFill/>
          </a:ln>
        </p:spPr>
        <p:txBody>
          <a:bodyPr spcFirstLastPara="1" wrap="square" lIns="91425" tIns="91425" rIns="91425" bIns="91425" anchor="t" anchorCtr="0">
            <a:noAutofit/>
          </a:bodyPr>
          <a:lstStyle/>
          <a:p>
            <a:pPr marL="0" lvl="0" indent="0" algn="ctr"/>
            <a:r>
              <a:rPr lang="en-US" sz="1700" dirty="0"/>
              <a:t>Execution and Testing Carla Simulator in Ubuntu </a:t>
            </a:r>
            <a:r>
              <a:rPr lang="en-US" sz="1700" dirty="0" smtClean="0"/>
              <a:t>Operative </a:t>
            </a:r>
            <a:r>
              <a:rPr lang="en-US" sz="1700" dirty="0"/>
              <a:t>System</a:t>
            </a:r>
            <a:endParaRPr lang="en-US" sz="1700" dirty="0"/>
          </a:p>
        </p:txBody>
      </p:sp>
      <p:cxnSp>
        <p:nvCxnSpPr>
          <p:cNvPr id="389" name="Google Shape;389;gf9f21af570_2_26"/>
          <p:cNvCxnSpPr/>
          <p:nvPr/>
        </p:nvCxnSpPr>
        <p:spPr>
          <a:xfrm rot="10800000" flipH="1">
            <a:off x="5001175" y="3111650"/>
            <a:ext cx="3425700" cy="2100"/>
          </a:xfrm>
          <a:prstGeom prst="straightConnector1">
            <a:avLst/>
          </a:prstGeom>
          <a:noFill/>
          <a:ln w="19050" cap="flat" cmpd="sng">
            <a:solidFill>
              <a:schemeClr val="lt2"/>
            </a:solidFill>
            <a:prstDash val="solid"/>
            <a:round/>
            <a:headEnd type="oval" w="med" len="med"/>
            <a:tailEnd type="oval"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3"/>
        <p:cNvGrpSpPr/>
        <p:nvPr/>
      </p:nvGrpSpPr>
      <p:grpSpPr>
        <a:xfrm>
          <a:off x="0" y="0"/>
          <a:ext cx="0" cy="0"/>
          <a:chOff x="0" y="0"/>
          <a:chExt cx="0" cy="0"/>
        </a:xfrm>
      </p:grpSpPr>
      <p:sp>
        <p:nvSpPr>
          <p:cNvPr id="394" name="Google Shape;394;gf9f21af570_2_258"/>
          <p:cNvSpPr txBox="1">
            <a:spLocks noGrp="1"/>
          </p:cNvSpPr>
          <p:nvPr>
            <p:ph type="title"/>
          </p:nvPr>
        </p:nvSpPr>
        <p:spPr>
          <a:xfrm>
            <a:off x="720100" y="5098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en" dirty="0" smtClean="0"/>
              <a:t>Testing and Downloading Different Versions</a:t>
            </a:r>
            <a:endParaRPr dirty="0"/>
          </a:p>
        </p:txBody>
      </p:sp>
      <p:sp>
        <p:nvSpPr>
          <p:cNvPr id="395" name="Google Shape;395;gf9f21af570_2_258"/>
          <p:cNvSpPr txBox="1">
            <a:spLocks noGrp="1"/>
          </p:cNvSpPr>
          <p:nvPr>
            <p:ph type="subTitle" idx="4294967295"/>
          </p:nvPr>
        </p:nvSpPr>
        <p:spPr>
          <a:xfrm>
            <a:off x="2197200" y="2125814"/>
            <a:ext cx="1658400" cy="3714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chemeClr val="lt2"/>
              </a:buClr>
              <a:buSzPts val="1200"/>
              <a:buFont typeface="Fira Sans Condensed Light"/>
              <a:buNone/>
            </a:pPr>
            <a:r>
              <a:rPr lang="en" sz="1800" b="1">
                <a:latin typeface="Rajdhani"/>
                <a:ea typeface="Rajdhani"/>
                <a:cs typeface="Rajdhani"/>
                <a:sym typeface="Rajdhani"/>
              </a:rPr>
              <a:t>0.7.1</a:t>
            </a:r>
            <a:endParaRPr sz="1800" b="1" i="0" u="none" strike="noStrike" cap="none">
              <a:solidFill>
                <a:schemeClr val="lt2"/>
              </a:solidFill>
              <a:latin typeface="Rajdhani"/>
              <a:ea typeface="Rajdhani"/>
              <a:cs typeface="Rajdhani"/>
              <a:sym typeface="Rajdhani"/>
            </a:endParaRPr>
          </a:p>
        </p:txBody>
      </p:sp>
      <p:sp>
        <p:nvSpPr>
          <p:cNvPr id="396" name="Google Shape;396;gf9f21af570_2_258"/>
          <p:cNvSpPr txBox="1">
            <a:spLocks noGrp="1"/>
          </p:cNvSpPr>
          <p:nvPr>
            <p:ph type="subTitle" idx="4294967295"/>
          </p:nvPr>
        </p:nvSpPr>
        <p:spPr>
          <a:xfrm>
            <a:off x="5288600" y="2125814"/>
            <a:ext cx="1658400" cy="3714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chemeClr val="lt2"/>
              </a:buClr>
              <a:buSzPts val="1200"/>
              <a:buFont typeface="Fira Sans Condensed Light"/>
              <a:buNone/>
            </a:pPr>
            <a:r>
              <a:rPr lang="en" sz="1800" b="1">
                <a:latin typeface="Rajdhani"/>
                <a:ea typeface="Rajdhani"/>
                <a:cs typeface="Rajdhani"/>
                <a:sym typeface="Rajdhani"/>
              </a:rPr>
              <a:t>0.9.0</a:t>
            </a:r>
            <a:endParaRPr sz="1800" b="1" i="0" u="none" strike="noStrike" cap="none">
              <a:solidFill>
                <a:schemeClr val="lt2"/>
              </a:solidFill>
              <a:latin typeface="Rajdhani"/>
              <a:ea typeface="Rajdhani"/>
              <a:cs typeface="Rajdhani"/>
              <a:sym typeface="Rajdhani"/>
            </a:endParaRPr>
          </a:p>
        </p:txBody>
      </p:sp>
      <p:sp>
        <p:nvSpPr>
          <p:cNvPr id="397" name="Google Shape;397;gf9f21af570_2_258"/>
          <p:cNvSpPr txBox="1">
            <a:spLocks noGrp="1"/>
          </p:cNvSpPr>
          <p:nvPr>
            <p:ph type="subTitle" idx="4294967295"/>
          </p:nvPr>
        </p:nvSpPr>
        <p:spPr>
          <a:xfrm>
            <a:off x="651400" y="3401014"/>
            <a:ext cx="1658400" cy="3714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chemeClr val="lt2"/>
              </a:buClr>
              <a:buSzPts val="1200"/>
              <a:buFont typeface="Fira Sans Condensed Light"/>
              <a:buNone/>
            </a:pPr>
            <a:r>
              <a:rPr lang="en" sz="1800" b="1">
                <a:latin typeface="Rajdhani"/>
                <a:ea typeface="Rajdhani"/>
                <a:cs typeface="Rajdhani"/>
                <a:sym typeface="Rajdhani"/>
              </a:rPr>
              <a:t>0.6.0</a:t>
            </a:r>
            <a:endParaRPr sz="1800" b="1" i="0" u="none" strike="noStrike" cap="none">
              <a:solidFill>
                <a:schemeClr val="lt2"/>
              </a:solidFill>
              <a:latin typeface="Rajdhani"/>
              <a:ea typeface="Rajdhani"/>
              <a:cs typeface="Rajdhani"/>
              <a:sym typeface="Rajdhani"/>
            </a:endParaRPr>
          </a:p>
        </p:txBody>
      </p:sp>
      <p:sp>
        <p:nvSpPr>
          <p:cNvPr id="398" name="Google Shape;398;gf9f21af570_2_258"/>
          <p:cNvSpPr txBox="1">
            <a:spLocks noGrp="1"/>
          </p:cNvSpPr>
          <p:nvPr>
            <p:ph type="subTitle" idx="4294967295"/>
          </p:nvPr>
        </p:nvSpPr>
        <p:spPr>
          <a:xfrm>
            <a:off x="6834400" y="3401014"/>
            <a:ext cx="1658400" cy="3714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chemeClr val="lt2"/>
              </a:buClr>
              <a:buSzPts val="1200"/>
              <a:buFont typeface="Fira Sans Condensed Light"/>
              <a:buNone/>
            </a:pPr>
            <a:r>
              <a:rPr lang="en" sz="1800" b="1">
                <a:latin typeface="Rajdhani"/>
                <a:ea typeface="Rajdhani"/>
                <a:cs typeface="Rajdhani"/>
                <a:sym typeface="Rajdhani"/>
              </a:rPr>
              <a:t>0.9.9.4</a:t>
            </a:r>
            <a:endParaRPr sz="1800" b="1" i="0" u="none" strike="noStrike" cap="none">
              <a:solidFill>
                <a:schemeClr val="lt2"/>
              </a:solidFill>
              <a:latin typeface="Rajdhani"/>
              <a:ea typeface="Rajdhani"/>
              <a:cs typeface="Rajdhani"/>
              <a:sym typeface="Rajdhani"/>
            </a:endParaRPr>
          </a:p>
        </p:txBody>
      </p:sp>
      <p:sp>
        <p:nvSpPr>
          <p:cNvPr id="399" name="Google Shape;399;gf9f21af570_2_258"/>
          <p:cNvSpPr txBox="1">
            <a:spLocks noGrp="1"/>
          </p:cNvSpPr>
          <p:nvPr>
            <p:ph type="subTitle" idx="4294967295"/>
          </p:nvPr>
        </p:nvSpPr>
        <p:spPr>
          <a:xfrm>
            <a:off x="3742900" y="3428214"/>
            <a:ext cx="1658400" cy="371400"/>
          </a:xfrm>
          <a:prstGeom prst="rect">
            <a:avLst/>
          </a:prstGeom>
          <a:noFill/>
          <a:ln>
            <a:noFill/>
          </a:ln>
        </p:spPr>
        <p:txBody>
          <a:bodyPr spcFirstLastPara="1" wrap="square" lIns="91425" tIns="255600" rIns="91425" bIns="0" anchor="ctr" anchorCtr="0">
            <a:noAutofit/>
          </a:bodyPr>
          <a:lstStyle/>
          <a:p>
            <a:pPr marL="0" marR="0" lvl="0" indent="0" algn="ctr" rtl="0">
              <a:lnSpc>
                <a:spcPct val="100000"/>
              </a:lnSpc>
              <a:spcBef>
                <a:spcPts val="0"/>
              </a:spcBef>
              <a:spcAft>
                <a:spcPts val="1600"/>
              </a:spcAft>
              <a:buClr>
                <a:schemeClr val="lt2"/>
              </a:buClr>
              <a:buSzPts val="1200"/>
              <a:buFont typeface="Fira Sans Condensed Light"/>
              <a:buNone/>
            </a:pPr>
            <a:r>
              <a:rPr lang="en" sz="1800" b="1">
                <a:latin typeface="Rajdhani"/>
                <a:ea typeface="Rajdhani"/>
                <a:cs typeface="Rajdhani"/>
                <a:sym typeface="Rajdhani"/>
              </a:rPr>
              <a:t>0.8.3</a:t>
            </a:r>
            <a:endParaRPr sz="1800" b="1" i="0" u="none" strike="noStrike" cap="none">
              <a:solidFill>
                <a:schemeClr val="lt2"/>
              </a:solidFill>
              <a:latin typeface="Rajdhani"/>
              <a:ea typeface="Rajdhani"/>
              <a:cs typeface="Rajdhani"/>
              <a:sym typeface="Rajdhani"/>
            </a:endParaRPr>
          </a:p>
        </p:txBody>
      </p:sp>
      <p:sp>
        <p:nvSpPr>
          <p:cNvPr id="400" name="Google Shape;400;gf9f21af570_2_258"/>
          <p:cNvSpPr/>
          <p:nvPr/>
        </p:nvSpPr>
        <p:spPr>
          <a:xfrm>
            <a:off x="11942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gf9f21af570_2_258"/>
          <p:cNvSpPr/>
          <p:nvPr/>
        </p:nvSpPr>
        <p:spPr>
          <a:xfrm>
            <a:off x="27399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gf9f21af570_2_258"/>
          <p:cNvSpPr/>
          <p:nvPr/>
        </p:nvSpPr>
        <p:spPr>
          <a:xfrm>
            <a:off x="42856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gf9f21af570_2_258"/>
          <p:cNvSpPr/>
          <p:nvPr/>
        </p:nvSpPr>
        <p:spPr>
          <a:xfrm>
            <a:off x="58313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gf9f21af570_2_258"/>
          <p:cNvSpPr/>
          <p:nvPr/>
        </p:nvSpPr>
        <p:spPr>
          <a:xfrm>
            <a:off x="7377050" y="2676375"/>
            <a:ext cx="572700" cy="5727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05" name="Google Shape;405;gf9f21af570_2_258"/>
          <p:cNvCxnSpPr>
            <a:stCxn id="400" idx="6"/>
            <a:endCxn id="401" idx="2"/>
          </p:cNvCxnSpPr>
          <p:nvPr/>
        </p:nvCxnSpPr>
        <p:spPr>
          <a:xfrm>
            <a:off x="1766950" y="2962725"/>
            <a:ext cx="972900" cy="0"/>
          </a:xfrm>
          <a:prstGeom prst="straightConnector1">
            <a:avLst/>
          </a:prstGeom>
          <a:noFill/>
          <a:ln w="19050" cap="flat" cmpd="sng">
            <a:solidFill>
              <a:schemeClr val="lt2"/>
            </a:solidFill>
            <a:prstDash val="solid"/>
            <a:round/>
            <a:headEnd type="none" w="sm" len="sm"/>
            <a:tailEnd type="none" w="sm" len="sm"/>
          </a:ln>
        </p:spPr>
      </p:cxnSp>
      <p:cxnSp>
        <p:nvCxnSpPr>
          <p:cNvPr id="406" name="Google Shape;406;gf9f21af570_2_258"/>
          <p:cNvCxnSpPr>
            <a:stCxn id="401" idx="6"/>
            <a:endCxn id="402" idx="2"/>
          </p:cNvCxnSpPr>
          <p:nvPr/>
        </p:nvCxnSpPr>
        <p:spPr>
          <a:xfrm>
            <a:off x="3312650" y="2962725"/>
            <a:ext cx="972900" cy="0"/>
          </a:xfrm>
          <a:prstGeom prst="straightConnector1">
            <a:avLst/>
          </a:prstGeom>
          <a:noFill/>
          <a:ln w="19050" cap="flat" cmpd="sng">
            <a:solidFill>
              <a:schemeClr val="lt2"/>
            </a:solidFill>
            <a:prstDash val="solid"/>
            <a:round/>
            <a:headEnd type="none" w="sm" len="sm"/>
            <a:tailEnd type="none" w="sm" len="sm"/>
          </a:ln>
        </p:spPr>
      </p:cxnSp>
      <p:cxnSp>
        <p:nvCxnSpPr>
          <p:cNvPr id="407" name="Google Shape;407;gf9f21af570_2_258"/>
          <p:cNvCxnSpPr>
            <a:stCxn id="402" idx="6"/>
            <a:endCxn id="403" idx="2"/>
          </p:cNvCxnSpPr>
          <p:nvPr/>
        </p:nvCxnSpPr>
        <p:spPr>
          <a:xfrm>
            <a:off x="4858350" y="2962725"/>
            <a:ext cx="972900" cy="0"/>
          </a:xfrm>
          <a:prstGeom prst="straightConnector1">
            <a:avLst/>
          </a:prstGeom>
          <a:noFill/>
          <a:ln w="19050" cap="flat" cmpd="sng">
            <a:solidFill>
              <a:schemeClr val="lt2"/>
            </a:solidFill>
            <a:prstDash val="solid"/>
            <a:round/>
            <a:headEnd type="none" w="sm" len="sm"/>
            <a:tailEnd type="none" w="sm" len="sm"/>
          </a:ln>
        </p:spPr>
      </p:cxnSp>
      <p:cxnSp>
        <p:nvCxnSpPr>
          <p:cNvPr id="408" name="Google Shape;408;gf9f21af570_2_258"/>
          <p:cNvCxnSpPr>
            <a:stCxn id="403" idx="6"/>
            <a:endCxn id="404" idx="2"/>
          </p:cNvCxnSpPr>
          <p:nvPr/>
        </p:nvCxnSpPr>
        <p:spPr>
          <a:xfrm>
            <a:off x="6404050" y="2962725"/>
            <a:ext cx="972900" cy="0"/>
          </a:xfrm>
          <a:prstGeom prst="straightConnector1">
            <a:avLst/>
          </a:prstGeom>
          <a:noFill/>
          <a:ln w="19050" cap="flat" cmpd="sng">
            <a:solidFill>
              <a:schemeClr val="lt2"/>
            </a:solidFill>
            <a:prstDash val="solid"/>
            <a:round/>
            <a:headEnd type="none" w="sm" len="sm"/>
            <a:tailEnd type="none" w="sm" len="sm"/>
          </a:ln>
        </p:spPr>
      </p:cxnSp>
      <p:grpSp>
        <p:nvGrpSpPr>
          <p:cNvPr id="409" name="Google Shape;409;gf9f21af570_2_258"/>
          <p:cNvGrpSpPr/>
          <p:nvPr/>
        </p:nvGrpSpPr>
        <p:grpSpPr>
          <a:xfrm>
            <a:off x="2885623" y="2824150"/>
            <a:ext cx="281276" cy="280988"/>
            <a:chOff x="2497275" y="2744159"/>
            <a:chExt cx="370930" cy="370550"/>
          </a:xfrm>
        </p:grpSpPr>
        <p:sp>
          <p:nvSpPr>
            <p:cNvPr id="410" name="Google Shape;410;gf9f21af570_2_258"/>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gf9f21af570_2_258"/>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gf9f21af570_2_258"/>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gf9f21af570_2_258"/>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gf9f21af570_2_258"/>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gf9f21af570_2_258"/>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16" name="Google Shape;416;gf9f21af570_2_258"/>
          <p:cNvGrpSpPr/>
          <p:nvPr/>
        </p:nvGrpSpPr>
        <p:grpSpPr>
          <a:xfrm>
            <a:off x="1339898" y="2824150"/>
            <a:ext cx="281276" cy="280988"/>
            <a:chOff x="2497275" y="2744159"/>
            <a:chExt cx="370930" cy="370550"/>
          </a:xfrm>
        </p:grpSpPr>
        <p:sp>
          <p:nvSpPr>
            <p:cNvPr id="417" name="Google Shape;417;gf9f21af570_2_258"/>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gf9f21af570_2_258"/>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gf9f21af570_2_258"/>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gf9f21af570_2_258"/>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gf9f21af570_2_258"/>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gf9f21af570_2_258"/>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23" name="Google Shape;423;gf9f21af570_2_258"/>
          <p:cNvGrpSpPr/>
          <p:nvPr/>
        </p:nvGrpSpPr>
        <p:grpSpPr>
          <a:xfrm>
            <a:off x="4431311" y="2822225"/>
            <a:ext cx="281276" cy="280988"/>
            <a:chOff x="2497275" y="2744159"/>
            <a:chExt cx="370930" cy="370550"/>
          </a:xfrm>
        </p:grpSpPr>
        <p:sp>
          <p:nvSpPr>
            <p:cNvPr id="424" name="Google Shape;424;gf9f21af570_2_258"/>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gf9f21af570_2_258"/>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gf9f21af570_2_258"/>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gf9f21af570_2_258"/>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gf9f21af570_2_258"/>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gf9f21af570_2_258"/>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0" name="Google Shape;430;gf9f21af570_2_258"/>
          <p:cNvGrpSpPr/>
          <p:nvPr/>
        </p:nvGrpSpPr>
        <p:grpSpPr>
          <a:xfrm>
            <a:off x="5977011" y="2824150"/>
            <a:ext cx="281276" cy="280988"/>
            <a:chOff x="2497275" y="2744159"/>
            <a:chExt cx="370930" cy="370550"/>
          </a:xfrm>
        </p:grpSpPr>
        <p:sp>
          <p:nvSpPr>
            <p:cNvPr id="431" name="Google Shape;431;gf9f21af570_2_258"/>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gf9f21af570_2_258"/>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gf9f21af570_2_258"/>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gf9f21af570_2_258"/>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gf9f21af570_2_258"/>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gf9f21af570_2_258"/>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437" name="Google Shape;437;gf9f21af570_2_258"/>
          <p:cNvGrpSpPr/>
          <p:nvPr/>
        </p:nvGrpSpPr>
        <p:grpSpPr>
          <a:xfrm>
            <a:off x="7522723" y="2824150"/>
            <a:ext cx="281276" cy="280988"/>
            <a:chOff x="2497275" y="2744159"/>
            <a:chExt cx="370930" cy="370550"/>
          </a:xfrm>
        </p:grpSpPr>
        <p:sp>
          <p:nvSpPr>
            <p:cNvPr id="438" name="Google Shape;438;gf9f21af570_2_258"/>
            <p:cNvSpPr/>
            <p:nvPr/>
          </p:nvSpPr>
          <p:spPr>
            <a:xfrm>
              <a:off x="2497275" y="2744159"/>
              <a:ext cx="284366" cy="284747"/>
            </a:xfrm>
            <a:custGeom>
              <a:avLst/>
              <a:gdLst/>
              <a:ahLst/>
              <a:cxnLst/>
              <a:rect l="l" t="t" r="r" b="b"/>
              <a:pathLst>
                <a:path w="8955" h="8967" extrusionOk="0">
                  <a:moveTo>
                    <a:pt x="4204" y="1"/>
                  </a:moveTo>
                  <a:cubicBezTo>
                    <a:pt x="3942" y="1"/>
                    <a:pt x="3704" y="203"/>
                    <a:pt x="3644" y="465"/>
                  </a:cubicBezTo>
                  <a:lnTo>
                    <a:pt x="3466" y="1334"/>
                  </a:lnTo>
                  <a:cubicBezTo>
                    <a:pt x="3287" y="1394"/>
                    <a:pt x="3108" y="1465"/>
                    <a:pt x="2942" y="1537"/>
                  </a:cubicBezTo>
                  <a:lnTo>
                    <a:pt x="2215" y="1048"/>
                  </a:lnTo>
                  <a:cubicBezTo>
                    <a:pt x="2120" y="983"/>
                    <a:pt x="2009" y="952"/>
                    <a:pt x="1899" y="952"/>
                  </a:cubicBezTo>
                  <a:cubicBezTo>
                    <a:pt x="1749" y="952"/>
                    <a:pt x="1599" y="1010"/>
                    <a:pt x="1489" y="1120"/>
                  </a:cubicBezTo>
                  <a:lnTo>
                    <a:pt x="1108" y="1489"/>
                  </a:lnTo>
                  <a:cubicBezTo>
                    <a:pt x="918" y="1691"/>
                    <a:pt x="894" y="1989"/>
                    <a:pt x="1037" y="2227"/>
                  </a:cubicBezTo>
                  <a:lnTo>
                    <a:pt x="1525" y="2953"/>
                  </a:lnTo>
                  <a:cubicBezTo>
                    <a:pt x="1441" y="3120"/>
                    <a:pt x="1370" y="3287"/>
                    <a:pt x="1322" y="3465"/>
                  </a:cubicBezTo>
                  <a:lnTo>
                    <a:pt x="453" y="3644"/>
                  </a:lnTo>
                  <a:cubicBezTo>
                    <a:pt x="191" y="3703"/>
                    <a:pt x="1" y="3930"/>
                    <a:pt x="1" y="4215"/>
                  </a:cubicBezTo>
                  <a:lnTo>
                    <a:pt x="1" y="4751"/>
                  </a:lnTo>
                  <a:cubicBezTo>
                    <a:pt x="1" y="5025"/>
                    <a:pt x="191" y="5251"/>
                    <a:pt x="453" y="5323"/>
                  </a:cubicBezTo>
                  <a:lnTo>
                    <a:pt x="1322" y="5501"/>
                  </a:lnTo>
                  <a:cubicBezTo>
                    <a:pt x="1382" y="5668"/>
                    <a:pt x="1453" y="5847"/>
                    <a:pt x="1525" y="6013"/>
                  </a:cubicBezTo>
                  <a:lnTo>
                    <a:pt x="1037" y="6740"/>
                  </a:lnTo>
                  <a:cubicBezTo>
                    <a:pt x="894" y="6966"/>
                    <a:pt x="918" y="7287"/>
                    <a:pt x="1108" y="7478"/>
                  </a:cubicBezTo>
                  <a:lnTo>
                    <a:pt x="1489" y="7847"/>
                  </a:lnTo>
                  <a:cubicBezTo>
                    <a:pt x="1599" y="7957"/>
                    <a:pt x="1745" y="8015"/>
                    <a:pt x="1894" y="8015"/>
                  </a:cubicBezTo>
                  <a:cubicBezTo>
                    <a:pt x="2003" y="8015"/>
                    <a:pt x="2115" y="7984"/>
                    <a:pt x="2215" y="7918"/>
                  </a:cubicBezTo>
                  <a:lnTo>
                    <a:pt x="2942" y="7430"/>
                  </a:lnTo>
                  <a:cubicBezTo>
                    <a:pt x="3108" y="7513"/>
                    <a:pt x="3287" y="7597"/>
                    <a:pt x="3466" y="7633"/>
                  </a:cubicBezTo>
                  <a:lnTo>
                    <a:pt x="3644" y="8502"/>
                  </a:lnTo>
                  <a:cubicBezTo>
                    <a:pt x="3704" y="8764"/>
                    <a:pt x="3930" y="8966"/>
                    <a:pt x="4204" y="8966"/>
                  </a:cubicBezTo>
                  <a:lnTo>
                    <a:pt x="4740" y="8966"/>
                  </a:lnTo>
                  <a:cubicBezTo>
                    <a:pt x="5013" y="8966"/>
                    <a:pt x="5251" y="8764"/>
                    <a:pt x="5311" y="8502"/>
                  </a:cubicBezTo>
                  <a:lnTo>
                    <a:pt x="5490" y="7633"/>
                  </a:lnTo>
                  <a:cubicBezTo>
                    <a:pt x="5621" y="7597"/>
                    <a:pt x="5775" y="7537"/>
                    <a:pt x="5906" y="7478"/>
                  </a:cubicBezTo>
                  <a:cubicBezTo>
                    <a:pt x="6002" y="7442"/>
                    <a:pt x="6037" y="7323"/>
                    <a:pt x="6002" y="7240"/>
                  </a:cubicBezTo>
                  <a:cubicBezTo>
                    <a:pt x="5966" y="7169"/>
                    <a:pt x="5898" y="7131"/>
                    <a:pt x="5831" y="7131"/>
                  </a:cubicBezTo>
                  <a:cubicBezTo>
                    <a:pt x="5808" y="7131"/>
                    <a:pt x="5785" y="7135"/>
                    <a:pt x="5763" y="7144"/>
                  </a:cubicBezTo>
                  <a:cubicBezTo>
                    <a:pt x="5609" y="7228"/>
                    <a:pt x="5466" y="7287"/>
                    <a:pt x="5299" y="7323"/>
                  </a:cubicBezTo>
                  <a:cubicBezTo>
                    <a:pt x="5240" y="7347"/>
                    <a:pt x="5180" y="7406"/>
                    <a:pt x="5168" y="7454"/>
                  </a:cubicBezTo>
                  <a:lnTo>
                    <a:pt x="4966" y="8430"/>
                  </a:lnTo>
                  <a:cubicBezTo>
                    <a:pt x="4954" y="8514"/>
                    <a:pt x="4870" y="8597"/>
                    <a:pt x="4763" y="8597"/>
                  </a:cubicBezTo>
                  <a:lnTo>
                    <a:pt x="4228" y="8597"/>
                  </a:lnTo>
                  <a:cubicBezTo>
                    <a:pt x="4120" y="8597"/>
                    <a:pt x="4049" y="8514"/>
                    <a:pt x="4013" y="8430"/>
                  </a:cubicBezTo>
                  <a:lnTo>
                    <a:pt x="3823" y="7454"/>
                  </a:lnTo>
                  <a:cubicBezTo>
                    <a:pt x="3811" y="7383"/>
                    <a:pt x="3763" y="7335"/>
                    <a:pt x="3692" y="7323"/>
                  </a:cubicBezTo>
                  <a:cubicBezTo>
                    <a:pt x="3466" y="7263"/>
                    <a:pt x="3239" y="7180"/>
                    <a:pt x="3049" y="7061"/>
                  </a:cubicBezTo>
                  <a:cubicBezTo>
                    <a:pt x="3019" y="7043"/>
                    <a:pt x="2986" y="7034"/>
                    <a:pt x="2954" y="7034"/>
                  </a:cubicBezTo>
                  <a:cubicBezTo>
                    <a:pt x="2921" y="7034"/>
                    <a:pt x="2888" y="7043"/>
                    <a:pt x="2858" y="7061"/>
                  </a:cubicBezTo>
                  <a:lnTo>
                    <a:pt x="2037" y="7609"/>
                  </a:lnTo>
                  <a:cubicBezTo>
                    <a:pt x="2006" y="7634"/>
                    <a:pt x="1966" y="7647"/>
                    <a:pt x="1926" y="7647"/>
                  </a:cubicBezTo>
                  <a:cubicBezTo>
                    <a:pt x="1874" y="7647"/>
                    <a:pt x="1821" y="7625"/>
                    <a:pt x="1787" y="7585"/>
                  </a:cubicBezTo>
                  <a:lnTo>
                    <a:pt x="1418" y="7204"/>
                  </a:lnTo>
                  <a:cubicBezTo>
                    <a:pt x="1334" y="7132"/>
                    <a:pt x="1334" y="7025"/>
                    <a:pt x="1382" y="6954"/>
                  </a:cubicBezTo>
                  <a:lnTo>
                    <a:pt x="1930" y="6132"/>
                  </a:lnTo>
                  <a:cubicBezTo>
                    <a:pt x="1977" y="6073"/>
                    <a:pt x="1977" y="6001"/>
                    <a:pt x="1930" y="5942"/>
                  </a:cubicBezTo>
                  <a:cubicBezTo>
                    <a:pt x="1811" y="5739"/>
                    <a:pt x="1727" y="5525"/>
                    <a:pt x="1668" y="5299"/>
                  </a:cubicBezTo>
                  <a:cubicBezTo>
                    <a:pt x="1656" y="5239"/>
                    <a:pt x="1596" y="5180"/>
                    <a:pt x="1537" y="5168"/>
                  </a:cubicBezTo>
                  <a:lnTo>
                    <a:pt x="560" y="4977"/>
                  </a:lnTo>
                  <a:cubicBezTo>
                    <a:pt x="477" y="4954"/>
                    <a:pt x="406" y="4870"/>
                    <a:pt x="406" y="4763"/>
                  </a:cubicBezTo>
                  <a:lnTo>
                    <a:pt x="406" y="4227"/>
                  </a:lnTo>
                  <a:cubicBezTo>
                    <a:pt x="406" y="4132"/>
                    <a:pt x="477" y="4049"/>
                    <a:pt x="560" y="4025"/>
                  </a:cubicBezTo>
                  <a:lnTo>
                    <a:pt x="1537" y="3834"/>
                  </a:lnTo>
                  <a:cubicBezTo>
                    <a:pt x="1608" y="3811"/>
                    <a:pt x="1656" y="3775"/>
                    <a:pt x="1668" y="3692"/>
                  </a:cubicBezTo>
                  <a:cubicBezTo>
                    <a:pt x="1727" y="3477"/>
                    <a:pt x="1811" y="3251"/>
                    <a:pt x="1930" y="3061"/>
                  </a:cubicBezTo>
                  <a:cubicBezTo>
                    <a:pt x="1965" y="3001"/>
                    <a:pt x="1965" y="2918"/>
                    <a:pt x="1930" y="2858"/>
                  </a:cubicBezTo>
                  <a:lnTo>
                    <a:pt x="1382" y="2049"/>
                  </a:lnTo>
                  <a:cubicBezTo>
                    <a:pt x="1322" y="1965"/>
                    <a:pt x="1334" y="1846"/>
                    <a:pt x="1418" y="1787"/>
                  </a:cubicBezTo>
                  <a:lnTo>
                    <a:pt x="1787" y="1417"/>
                  </a:lnTo>
                  <a:cubicBezTo>
                    <a:pt x="1826" y="1378"/>
                    <a:pt x="1876" y="1360"/>
                    <a:pt x="1925" y="1360"/>
                  </a:cubicBezTo>
                  <a:cubicBezTo>
                    <a:pt x="1965" y="1360"/>
                    <a:pt x="2005" y="1372"/>
                    <a:pt x="2037" y="1394"/>
                  </a:cubicBezTo>
                  <a:lnTo>
                    <a:pt x="2858" y="1941"/>
                  </a:lnTo>
                  <a:cubicBezTo>
                    <a:pt x="2888" y="1965"/>
                    <a:pt x="2921" y="1977"/>
                    <a:pt x="2954" y="1977"/>
                  </a:cubicBezTo>
                  <a:cubicBezTo>
                    <a:pt x="2986" y="1977"/>
                    <a:pt x="3019" y="1965"/>
                    <a:pt x="3049" y="1941"/>
                  </a:cubicBezTo>
                  <a:cubicBezTo>
                    <a:pt x="3263" y="1822"/>
                    <a:pt x="3466" y="1727"/>
                    <a:pt x="3692" y="1668"/>
                  </a:cubicBezTo>
                  <a:cubicBezTo>
                    <a:pt x="3751" y="1656"/>
                    <a:pt x="3811" y="1596"/>
                    <a:pt x="3823" y="1537"/>
                  </a:cubicBezTo>
                  <a:lnTo>
                    <a:pt x="4013" y="572"/>
                  </a:lnTo>
                  <a:cubicBezTo>
                    <a:pt x="4037" y="477"/>
                    <a:pt x="4120" y="405"/>
                    <a:pt x="4228" y="405"/>
                  </a:cubicBezTo>
                  <a:lnTo>
                    <a:pt x="4763" y="405"/>
                  </a:lnTo>
                  <a:cubicBezTo>
                    <a:pt x="4870" y="405"/>
                    <a:pt x="4942" y="477"/>
                    <a:pt x="4966" y="572"/>
                  </a:cubicBezTo>
                  <a:lnTo>
                    <a:pt x="5168" y="1537"/>
                  </a:lnTo>
                  <a:cubicBezTo>
                    <a:pt x="5180" y="1608"/>
                    <a:pt x="5216" y="1656"/>
                    <a:pt x="5299" y="1668"/>
                  </a:cubicBezTo>
                  <a:cubicBezTo>
                    <a:pt x="5513" y="1727"/>
                    <a:pt x="5740" y="1822"/>
                    <a:pt x="5930" y="1941"/>
                  </a:cubicBezTo>
                  <a:cubicBezTo>
                    <a:pt x="5960" y="1953"/>
                    <a:pt x="5996" y="1959"/>
                    <a:pt x="6031" y="1959"/>
                  </a:cubicBezTo>
                  <a:cubicBezTo>
                    <a:pt x="6067" y="1959"/>
                    <a:pt x="6103" y="1953"/>
                    <a:pt x="6133" y="1941"/>
                  </a:cubicBezTo>
                  <a:lnTo>
                    <a:pt x="6942" y="1394"/>
                  </a:lnTo>
                  <a:cubicBezTo>
                    <a:pt x="6978" y="1368"/>
                    <a:pt x="7021" y="1356"/>
                    <a:pt x="7063" y="1356"/>
                  </a:cubicBezTo>
                  <a:cubicBezTo>
                    <a:pt x="7117" y="1356"/>
                    <a:pt x="7170" y="1377"/>
                    <a:pt x="7204" y="1417"/>
                  </a:cubicBezTo>
                  <a:lnTo>
                    <a:pt x="7573" y="1787"/>
                  </a:lnTo>
                  <a:cubicBezTo>
                    <a:pt x="7645" y="1870"/>
                    <a:pt x="7645" y="1965"/>
                    <a:pt x="7597" y="2049"/>
                  </a:cubicBezTo>
                  <a:lnTo>
                    <a:pt x="7049" y="2858"/>
                  </a:lnTo>
                  <a:cubicBezTo>
                    <a:pt x="7002" y="2918"/>
                    <a:pt x="7002" y="2989"/>
                    <a:pt x="7049" y="3061"/>
                  </a:cubicBezTo>
                  <a:cubicBezTo>
                    <a:pt x="7168" y="3263"/>
                    <a:pt x="7264" y="3477"/>
                    <a:pt x="7323" y="3692"/>
                  </a:cubicBezTo>
                  <a:cubicBezTo>
                    <a:pt x="7335" y="3751"/>
                    <a:pt x="7395" y="3811"/>
                    <a:pt x="7454" y="3834"/>
                  </a:cubicBezTo>
                  <a:lnTo>
                    <a:pt x="8419" y="4025"/>
                  </a:lnTo>
                  <a:cubicBezTo>
                    <a:pt x="8514" y="4037"/>
                    <a:pt x="8585" y="4132"/>
                    <a:pt x="8585" y="4227"/>
                  </a:cubicBezTo>
                  <a:lnTo>
                    <a:pt x="8585" y="4763"/>
                  </a:lnTo>
                  <a:cubicBezTo>
                    <a:pt x="8585" y="4870"/>
                    <a:pt x="8514" y="4942"/>
                    <a:pt x="8419" y="4977"/>
                  </a:cubicBezTo>
                  <a:lnTo>
                    <a:pt x="7454" y="5168"/>
                  </a:lnTo>
                  <a:cubicBezTo>
                    <a:pt x="7383" y="5180"/>
                    <a:pt x="7335" y="5227"/>
                    <a:pt x="7323" y="5299"/>
                  </a:cubicBezTo>
                  <a:cubicBezTo>
                    <a:pt x="7276" y="5466"/>
                    <a:pt x="7216" y="5632"/>
                    <a:pt x="7145" y="5775"/>
                  </a:cubicBezTo>
                  <a:cubicBezTo>
                    <a:pt x="7097" y="5870"/>
                    <a:pt x="7145" y="5966"/>
                    <a:pt x="7228" y="6013"/>
                  </a:cubicBezTo>
                  <a:cubicBezTo>
                    <a:pt x="7254" y="6026"/>
                    <a:pt x="7280" y="6032"/>
                    <a:pt x="7305" y="6032"/>
                  </a:cubicBezTo>
                  <a:cubicBezTo>
                    <a:pt x="7372" y="6032"/>
                    <a:pt x="7431" y="5991"/>
                    <a:pt x="7466" y="5930"/>
                  </a:cubicBezTo>
                  <a:cubicBezTo>
                    <a:pt x="7526" y="5799"/>
                    <a:pt x="7585" y="5644"/>
                    <a:pt x="7633" y="5501"/>
                  </a:cubicBezTo>
                  <a:lnTo>
                    <a:pt x="8490" y="5323"/>
                  </a:lnTo>
                  <a:cubicBezTo>
                    <a:pt x="8764" y="5263"/>
                    <a:pt x="8954" y="5037"/>
                    <a:pt x="8954" y="4751"/>
                  </a:cubicBezTo>
                  <a:lnTo>
                    <a:pt x="8954" y="4215"/>
                  </a:lnTo>
                  <a:cubicBezTo>
                    <a:pt x="8954" y="3942"/>
                    <a:pt x="8764" y="3715"/>
                    <a:pt x="8490" y="3644"/>
                  </a:cubicBezTo>
                  <a:lnTo>
                    <a:pt x="7633" y="3465"/>
                  </a:lnTo>
                  <a:cubicBezTo>
                    <a:pt x="7573" y="3287"/>
                    <a:pt x="7502" y="3120"/>
                    <a:pt x="7418" y="2953"/>
                  </a:cubicBezTo>
                  <a:lnTo>
                    <a:pt x="7918" y="2227"/>
                  </a:lnTo>
                  <a:cubicBezTo>
                    <a:pt x="8061" y="2001"/>
                    <a:pt x="8038" y="1679"/>
                    <a:pt x="7835" y="1489"/>
                  </a:cubicBezTo>
                  <a:lnTo>
                    <a:pt x="7466" y="1120"/>
                  </a:lnTo>
                  <a:cubicBezTo>
                    <a:pt x="7356" y="1010"/>
                    <a:pt x="7211" y="952"/>
                    <a:pt x="7061" y="952"/>
                  </a:cubicBezTo>
                  <a:cubicBezTo>
                    <a:pt x="6952" y="952"/>
                    <a:pt x="6840" y="983"/>
                    <a:pt x="6740" y="1048"/>
                  </a:cubicBezTo>
                  <a:lnTo>
                    <a:pt x="6013" y="1537"/>
                  </a:lnTo>
                  <a:cubicBezTo>
                    <a:pt x="5847" y="1453"/>
                    <a:pt x="5668" y="1370"/>
                    <a:pt x="5490" y="1334"/>
                  </a:cubicBezTo>
                  <a:lnTo>
                    <a:pt x="5311" y="465"/>
                  </a:lnTo>
                  <a:cubicBezTo>
                    <a:pt x="5251" y="203"/>
                    <a:pt x="5025" y="1"/>
                    <a:pt x="4740"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gf9f21af570_2_258"/>
            <p:cNvSpPr/>
            <p:nvPr/>
          </p:nvSpPr>
          <p:spPr>
            <a:xfrm>
              <a:off x="2592191" y="2821673"/>
              <a:ext cx="113461" cy="98345"/>
            </a:xfrm>
            <a:custGeom>
              <a:avLst/>
              <a:gdLst/>
              <a:ahLst/>
              <a:cxnLst/>
              <a:rect l="l" t="t" r="r" b="b"/>
              <a:pathLst>
                <a:path w="3573" h="3097" extrusionOk="0">
                  <a:moveTo>
                    <a:pt x="1524" y="0"/>
                  </a:moveTo>
                  <a:cubicBezTo>
                    <a:pt x="989" y="0"/>
                    <a:pt x="465" y="215"/>
                    <a:pt x="72" y="584"/>
                  </a:cubicBezTo>
                  <a:cubicBezTo>
                    <a:pt x="0" y="655"/>
                    <a:pt x="0" y="774"/>
                    <a:pt x="72" y="834"/>
                  </a:cubicBezTo>
                  <a:cubicBezTo>
                    <a:pt x="113" y="876"/>
                    <a:pt x="164" y="896"/>
                    <a:pt x="212" y="896"/>
                  </a:cubicBezTo>
                  <a:cubicBezTo>
                    <a:pt x="259" y="896"/>
                    <a:pt x="304" y="876"/>
                    <a:pt x="334" y="834"/>
                  </a:cubicBezTo>
                  <a:cubicBezTo>
                    <a:pt x="643" y="524"/>
                    <a:pt x="1072" y="358"/>
                    <a:pt x="1500" y="358"/>
                  </a:cubicBezTo>
                  <a:cubicBezTo>
                    <a:pt x="2441" y="358"/>
                    <a:pt x="3203" y="1120"/>
                    <a:pt x="3203" y="2060"/>
                  </a:cubicBezTo>
                  <a:cubicBezTo>
                    <a:pt x="3203" y="2322"/>
                    <a:pt x="3144" y="2596"/>
                    <a:pt x="3024" y="2834"/>
                  </a:cubicBezTo>
                  <a:cubicBezTo>
                    <a:pt x="2965" y="2941"/>
                    <a:pt x="3013" y="3037"/>
                    <a:pt x="3096" y="3084"/>
                  </a:cubicBezTo>
                  <a:cubicBezTo>
                    <a:pt x="3132" y="3096"/>
                    <a:pt x="3155" y="3096"/>
                    <a:pt x="3191" y="3096"/>
                  </a:cubicBezTo>
                  <a:cubicBezTo>
                    <a:pt x="3251" y="3096"/>
                    <a:pt x="3322" y="3072"/>
                    <a:pt x="3346" y="3001"/>
                  </a:cubicBezTo>
                  <a:cubicBezTo>
                    <a:pt x="3501" y="2715"/>
                    <a:pt x="3572" y="2382"/>
                    <a:pt x="3572" y="2060"/>
                  </a:cubicBezTo>
                  <a:cubicBezTo>
                    <a:pt x="3572" y="929"/>
                    <a:pt x="2655" y="0"/>
                    <a:pt x="1524"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gf9f21af570_2_258"/>
            <p:cNvSpPr/>
            <p:nvPr/>
          </p:nvSpPr>
          <p:spPr>
            <a:xfrm>
              <a:off x="2574408" y="2862129"/>
              <a:ext cx="106665" cy="90756"/>
            </a:xfrm>
            <a:custGeom>
              <a:avLst/>
              <a:gdLst/>
              <a:ahLst/>
              <a:cxnLst/>
              <a:rect l="l" t="t" r="r" b="b"/>
              <a:pathLst>
                <a:path w="3359" h="2858" extrusionOk="0">
                  <a:moveTo>
                    <a:pt x="294" y="1"/>
                  </a:moveTo>
                  <a:cubicBezTo>
                    <a:pt x="218" y="1"/>
                    <a:pt x="145" y="48"/>
                    <a:pt x="108" y="131"/>
                  </a:cubicBezTo>
                  <a:cubicBezTo>
                    <a:pt x="36" y="334"/>
                    <a:pt x="1" y="572"/>
                    <a:pt x="1" y="798"/>
                  </a:cubicBezTo>
                  <a:cubicBezTo>
                    <a:pt x="1" y="1929"/>
                    <a:pt x="917" y="2858"/>
                    <a:pt x="2049" y="2858"/>
                  </a:cubicBezTo>
                  <a:cubicBezTo>
                    <a:pt x="2477" y="2858"/>
                    <a:pt x="2894" y="2715"/>
                    <a:pt x="3251" y="2465"/>
                  </a:cubicBezTo>
                  <a:cubicBezTo>
                    <a:pt x="3346" y="2405"/>
                    <a:pt x="3358" y="2286"/>
                    <a:pt x="3299" y="2215"/>
                  </a:cubicBezTo>
                  <a:cubicBezTo>
                    <a:pt x="3263" y="2158"/>
                    <a:pt x="3206" y="2131"/>
                    <a:pt x="3151" y="2131"/>
                  </a:cubicBezTo>
                  <a:cubicBezTo>
                    <a:pt x="3114" y="2131"/>
                    <a:pt x="3077" y="2143"/>
                    <a:pt x="3049" y="2167"/>
                  </a:cubicBezTo>
                  <a:cubicBezTo>
                    <a:pt x="2763" y="2382"/>
                    <a:pt x="2406" y="2501"/>
                    <a:pt x="2049" y="2501"/>
                  </a:cubicBezTo>
                  <a:cubicBezTo>
                    <a:pt x="1108" y="2501"/>
                    <a:pt x="346" y="1739"/>
                    <a:pt x="346" y="798"/>
                  </a:cubicBezTo>
                  <a:cubicBezTo>
                    <a:pt x="346" y="608"/>
                    <a:pt x="382" y="429"/>
                    <a:pt x="441" y="250"/>
                  </a:cubicBezTo>
                  <a:cubicBezTo>
                    <a:pt x="501" y="143"/>
                    <a:pt x="441" y="36"/>
                    <a:pt x="358" y="12"/>
                  </a:cubicBezTo>
                  <a:cubicBezTo>
                    <a:pt x="337" y="4"/>
                    <a:pt x="315" y="1"/>
                    <a:pt x="294"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gf9f21af570_2_258"/>
            <p:cNvSpPr/>
            <p:nvPr/>
          </p:nvSpPr>
          <p:spPr>
            <a:xfrm>
              <a:off x="2676881" y="2923385"/>
              <a:ext cx="191324" cy="191324"/>
            </a:xfrm>
            <a:custGeom>
              <a:avLst/>
              <a:gdLst/>
              <a:ahLst/>
              <a:cxnLst/>
              <a:rect l="l" t="t" r="r" b="b"/>
              <a:pathLst>
                <a:path w="6025" h="6025" extrusionOk="0">
                  <a:moveTo>
                    <a:pt x="2810" y="0"/>
                  </a:moveTo>
                  <a:cubicBezTo>
                    <a:pt x="2608" y="0"/>
                    <a:pt x="2429" y="155"/>
                    <a:pt x="2382" y="357"/>
                  </a:cubicBezTo>
                  <a:lnTo>
                    <a:pt x="2274" y="893"/>
                  </a:lnTo>
                  <a:cubicBezTo>
                    <a:pt x="2191" y="929"/>
                    <a:pt x="2084" y="965"/>
                    <a:pt x="1989" y="1012"/>
                  </a:cubicBezTo>
                  <a:lnTo>
                    <a:pt x="1548" y="715"/>
                  </a:lnTo>
                  <a:cubicBezTo>
                    <a:pt x="1475" y="666"/>
                    <a:pt x="1393" y="643"/>
                    <a:pt x="1313" y="643"/>
                  </a:cubicBezTo>
                  <a:cubicBezTo>
                    <a:pt x="1198" y="643"/>
                    <a:pt x="1085" y="690"/>
                    <a:pt x="1000" y="774"/>
                  </a:cubicBezTo>
                  <a:lnTo>
                    <a:pt x="738" y="1024"/>
                  </a:lnTo>
                  <a:cubicBezTo>
                    <a:pt x="596" y="1179"/>
                    <a:pt x="572" y="1417"/>
                    <a:pt x="679" y="1584"/>
                  </a:cubicBezTo>
                  <a:lnTo>
                    <a:pt x="977" y="2024"/>
                  </a:lnTo>
                  <a:cubicBezTo>
                    <a:pt x="917" y="2143"/>
                    <a:pt x="858" y="2274"/>
                    <a:pt x="834" y="2417"/>
                  </a:cubicBezTo>
                  <a:cubicBezTo>
                    <a:pt x="798" y="2512"/>
                    <a:pt x="858" y="2608"/>
                    <a:pt x="965" y="2631"/>
                  </a:cubicBezTo>
                  <a:cubicBezTo>
                    <a:pt x="986" y="2639"/>
                    <a:pt x="1006" y="2642"/>
                    <a:pt x="1025" y="2642"/>
                  </a:cubicBezTo>
                  <a:cubicBezTo>
                    <a:pt x="1103" y="2642"/>
                    <a:pt x="1162" y="2587"/>
                    <a:pt x="1191" y="2501"/>
                  </a:cubicBezTo>
                  <a:cubicBezTo>
                    <a:pt x="1227" y="2358"/>
                    <a:pt x="1298" y="2215"/>
                    <a:pt x="1346" y="2096"/>
                  </a:cubicBezTo>
                  <a:cubicBezTo>
                    <a:pt x="1381" y="2036"/>
                    <a:pt x="1381" y="1965"/>
                    <a:pt x="1346" y="1905"/>
                  </a:cubicBezTo>
                  <a:lnTo>
                    <a:pt x="1000" y="1369"/>
                  </a:lnTo>
                  <a:cubicBezTo>
                    <a:pt x="977" y="1346"/>
                    <a:pt x="977" y="1310"/>
                    <a:pt x="1012" y="1286"/>
                  </a:cubicBezTo>
                  <a:lnTo>
                    <a:pt x="1262" y="1024"/>
                  </a:lnTo>
                  <a:cubicBezTo>
                    <a:pt x="1283" y="1010"/>
                    <a:pt x="1300" y="1004"/>
                    <a:pt x="1318" y="1004"/>
                  </a:cubicBezTo>
                  <a:cubicBezTo>
                    <a:pt x="1330" y="1004"/>
                    <a:pt x="1343" y="1007"/>
                    <a:pt x="1358" y="1012"/>
                  </a:cubicBezTo>
                  <a:lnTo>
                    <a:pt x="1893" y="1369"/>
                  </a:lnTo>
                  <a:cubicBezTo>
                    <a:pt x="1923" y="1393"/>
                    <a:pt x="1956" y="1405"/>
                    <a:pt x="1989" y="1405"/>
                  </a:cubicBezTo>
                  <a:cubicBezTo>
                    <a:pt x="2021" y="1405"/>
                    <a:pt x="2054" y="1393"/>
                    <a:pt x="2084" y="1369"/>
                  </a:cubicBezTo>
                  <a:cubicBezTo>
                    <a:pt x="2215" y="1298"/>
                    <a:pt x="2346" y="1238"/>
                    <a:pt x="2489" y="1203"/>
                  </a:cubicBezTo>
                  <a:cubicBezTo>
                    <a:pt x="2548" y="1191"/>
                    <a:pt x="2608" y="1131"/>
                    <a:pt x="2620" y="1072"/>
                  </a:cubicBezTo>
                  <a:lnTo>
                    <a:pt x="2751" y="429"/>
                  </a:lnTo>
                  <a:cubicBezTo>
                    <a:pt x="2751" y="405"/>
                    <a:pt x="2786" y="369"/>
                    <a:pt x="2822" y="369"/>
                  </a:cubicBezTo>
                  <a:lnTo>
                    <a:pt x="3167" y="369"/>
                  </a:lnTo>
                  <a:cubicBezTo>
                    <a:pt x="3203" y="369"/>
                    <a:pt x="3227" y="405"/>
                    <a:pt x="3239" y="429"/>
                  </a:cubicBezTo>
                  <a:lnTo>
                    <a:pt x="3382" y="1072"/>
                  </a:lnTo>
                  <a:cubicBezTo>
                    <a:pt x="3394" y="1143"/>
                    <a:pt x="3429" y="1191"/>
                    <a:pt x="3513" y="1203"/>
                  </a:cubicBezTo>
                  <a:cubicBezTo>
                    <a:pt x="3656" y="1250"/>
                    <a:pt x="3786" y="1310"/>
                    <a:pt x="3917" y="1369"/>
                  </a:cubicBezTo>
                  <a:cubicBezTo>
                    <a:pt x="3947" y="1387"/>
                    <a:pt x="3980" y="1396"/>
                    <a:pt x="4013" y="1396"/>
                  </a:cubicBezTo>
                  <a:cubicBezTo>
                    <a:pt x="4045" y="1396"/>
                    <a:pt x="4078" y="1387"/>
                    <a:pt x="4108" y="1369"/>
                  </a:cubicBezTo>
                  <a:lnTo>
                    <a:pt x="4644" y="1012"/>
                  </a:lnTo>
                  <a:cubicBezTo>
                    <a:pt x="4654" y="1007"/>
                    <a:pt x="4665" y="1004"/>
                    <a:pt x="4678" y="1004"/>
                  </a:cubicBezTo>
                  <a:cubicBezTo>
                    <a:pt x="4695" y="1004"/>
                    <a:pt x="4713" y="1010"/>
                    <a:pt x="4727" y="1024"/>
                  </a:cubicBezTo>
                  <a:lnTo>
                    <a:pt x="4989" y="1286"/>
                  </a:lnTo>
                  <a:cubicBezTo>
                    <a:pt x="5013" y="1310"/>
                    <a:pt x="5013" y="1346"/>
                    <a:pt x="5001" y="1369"/>
                  </a:cubicBezTo>
                  <a:lnTo>
                    <a:pt x="4644" y="1905"/>
                  </a:lnTo>
                  <a:cubicBezTo>
                    <a:pt x="4596" y="1965"/>
                    <a:pt x="4596" y="2036"/>
                    <a:pt x="4644" y="2096"/>
                  </a:cubicBezTo>
                  <a:cubicBezTo>
                    <a:pt x="4715" y="2239"/>
                    <a:pt x="4775" y="2370"/>
                    <a:pt x="4810" y="2501"/>
                  </a:cubicBezTo>
                  <a:cubicBezTo>
                    <a:pt x="4822" y="2560"/>
                    <a:pt x="4882" y="2620"/>
                    <a:pt x="4941" y="2631"/>
                  </a:cubicBezTo>
                  <a:lnTo>
                    <a:pt x="5584" y="2774"/>
                  </a:lnTo>
                  <a:cubicBezTo>
                    <a:pt x="5608" y="2774"/>
                    <a:pt x="5644" y="2798"/>
                    <a:pt x="5644" y="2846"/>
                  </a:cubicBezTo>
                  <a:lnTo>
                    <a:pt x="5644" y="3191"/>
                  </a:lnTo>
                  <a:cubicBezTo>
                    <a:pt x="5644" y="3215"/>
                    <a:pt x="5608" y="3251"/>
                    <a:pt x="5584" y="3263"/>
                  </a:cubicBezTo>
                  <a:lnTo>
                    <a:pt x="4941" y="3393"/>
                  </a:lnTo>
                  <a:cubicBezTo>
                    <a:pt x="4870" y="3405"/>
                    <a:pt x="4822" y="3453"/>
                    <a:pt x="4810" y="3524"/>
                  </a:cubicBezTo>
                  <a:cubicBezTo>
                    <a:pt x="4763" y="3679"/>
                    <a:pt x="4703" y="3810"/>
                    <a:pt x="4644" y="3929"/>
                  </a:cubicBezTo>
                  <a:cubicBezTo>
                    <a:pt x="4608" y="3989"/>
                    <a:pt x="4608" y="4060"/>
                    <a:pt x="4644" y="4120"/>
                  </a:cubicBezTo>
                  <a:lnTo>
                    <a:pt x="5001" y="4656"/>
                  </a:lnTo>
                  <a:cubicBezTo>
                    <a:pt x="5013" y="4691"/>
                    <a:pt x="5013" y="4715"/>
                    <a:pt x="4989" y="4751"/>
                  </a:cubicBezTo>
                  <a:lnTo>
                    <a:pt x="4727" y="5001"/>
                  </a:lnTo>
                  <a:cubicBezTo>
                    <a:pt x="4714" y="5020"/>
                    <a:pt x="4697" y="5029"/>
                    <a:pt x="4681" y="5029"/>
                  </a:cubicBezTo>
                  <a:cubicBezTo>
                    <a:pt x="4668" y="5029"/>
                    <a:pt x="4654" y="5023"/>
                    <a:pt x="4644" y="5013"/>
                  </a:cubicBezTo>
                  <a:lnTo>
                    <a:pt x="4108" y="4656"/>
                  </a:lnTo>
                  <a:cubicBezTo>
                    <a:pt x="4078" y="4638"/>
                    <a:pt x="4045" y="4629"/>
                    <a:pt x="4013" y="4629"/>
                  </a:cubicBezTo>
                  <a:cubicBezTo>
                    <a:pt x="3980" y="4629"/>
                    <a:pt x="3947" y="4638"/>
                    <a:pt x="3917" y="4656"/>
                  </a:cubicBezTo>
                  <a:cubicBezTo>
                    <a:pt x="3775" y="4739"/>
                    <a:pt x="3644" y="4798"/>
                    <a:pt x="3513" y="4822"/>
                  </a:cubicBezTo>
                  <a:cubicBezTo>
                    <a:pt x="3453" y="4834"/>
                    <a:pt x="3394" y="4894"/>
                    <a:pt x="3382" y="4953"/>
                  </a:cubicBezTo>
                  <a:lnTo>
                    <a:pt x="3239" y="5596"/>
                  </a:lnTo>
                  <a:cubicBezTo>
                    <a:pt x="3239" y="5632"/>
                    <a:pt x="3215" y="5656"/>
                    <a:pt x="3167" y="5656"/>
                  </a:cubicBezTo>
                  <a:lnTo>
                    <a:pt x="2822" y="5656"/>
                  </a:lnTo>
                  <a:cubicBezTo>
                    <a:pt x="2798" y="5656"/>
                    <a:pt x="2763" y="5632"/>
                    <a:pt x="2751" y="5596"/>
                  </a:cubicBezTo>
                  <a:lnTo>
                    <a:pt x="2620" y="4953"/>
                  </a:lnTo>
                  <a:cubicBezTo>
                    <a:pt x="2608" y="4882"/>
                    <a:pt x="2560" y="4834"/>
                    <a:pt x="2489" y="4822"/>
                  </a:cubicBezTo>
                  <a:cubicBezTo>
                    <a:pt x="2334" y="4775"/>
                    <a:pt x="2203" y="4715"/>
                    <a:pt x="2084" y="4656"/>
                  </a:cubicBezTo>
                  <a:cubicBezTo>
                    <a:pt x="2054" y="4644"/>
                    <a:pt x="2021" y="4638"/>
                    <a:pt x="1989" y="4638"/>
                  </a:cubicBezTo>
                  <a:cubicBezTo>
                    <a:pt x="1956" y="4638"/>
                    <a:pt x="1923" y="4644"/>
                    <a:pt x="1893" y="4656"/>
                  </a:cubicBezTo>
                  <a:lnTo>
                    <a:pt x="1358" y="5013"/>
                  </a:lnTo>
                  <a:cubicBezTo>
                    <a:pt x="1342" y="5023"/>
                    <a:pt x="1328" y="5029"/>
                    <a:pt x="1314" y="5029"/>
                  </a:cubicBezTo>
                  <a:cubicBezTo>
                    <a:pt x="1298" y="5029"/>
                    <a:pt x="1282" y="5020"/>
                    <a:pt x="1262" y="5001"/>
                  </a:cubicBezTo>
                  <a:lnTo>
                    <a:pt x="1012" y="4751"/>
                  </a:lnTo>
                  <a:cubicBezTo>
                    <a:pt x="977" y="4715"/>
                    <a:pt x="977" y="4691"/>
                    <a:pt x="1000" y="4656"/>
                  </a:cubicBezTo>
                  <a:lnTo>
                    <a:pt x="1346" y="4120"/>
                  </a:lnTo>
                  <a:cubicBezTo>
                    <a:pt x="1393" y="4060"/>
                    <a:pt x="1393" y="3989"/>
                    <a:pt x="1346" y="3929"/>
                  </a:cubicBezTo>
                  <a:cubicBezTo>
                    <a:pt x="1274" y="3798"/>
                    <a:pt x="1215" y="3667"/>
                    <a:pt x="1191" y="3524"/>
                  </a:cubicBezTo>
                  <a:cubicBezTo>
                    <a:pt x="1167" y="3465"/>
                    <a:pt x="1108" y="3405"/>
                    <a:pt x="1048" y="3393"/>
                  </a:cubicBezTo>
                  <a:lnTo>
                    <a:pt x="417" y="3263"/>
                  </a:lnTo>
                  <a:cubicBezTo>
                    <a:pt x="381" y="3263"/>
                    <a:pt x="357" y="3227"/>
                    <a:pt x="357" y="3191"/>
                  </a:cubicBezTo>
                  <a:lnTo>
                    <a:pt x="357" y="2846"/>
                  </a:lnTo>
                  <a:cubicBezTo>
                    <a:pt x="357" y="2810"/>
                    <a:pt x="381" y="2786"/>
                    <a:pt x="417" y="2774"/>
                  </a:cubicBezTo>
                  <a:lnTo>
                    <a:pt x="453" y="2751"/>
                  </a:lnTo>
                  <a:cubicBezTo>
                    <a:pt x="560" y="2739"/>
                    <a:pt x="619" y="2631"/>
                    <a:pt x="608" y="2548"/>
                  </a:cubicBezTo>
                  <a:cubicBezTo>
                    <a:pt x="597" y="2450"/>
                    <a:pt x="506" y="2392"/>
                    <a:pt x="427" y="2392"/>
                  </a:cubicBezTo>
                  <a:cubicBezTo>
                    <a:pt x="419" y="2392"/>
                    <a:pt x="412" y="2392"/>
                    <a:pt x="405" y="2393"/>
                  </a:cubicBezTo>
                  <a:lnTo>
                    <a:pt x="357" y="2417"/>
                  </a:lnTo>
                  <a:cubicBezTo>
                    <a:pt x="143" y="2453"/>
                    <a:pt x="0" y="2631"/>
                    <a:pt x="0" y="2846"/>
                  </a:cubicBezTo>
                  <a:lnTo>
                    <a:pt x="0" y="3191"/>
                  </a:lnTo>
                  <a:cubicBezTo>
                    <a:pt x="0" y="3393"/>
                    <a:pt x="143" y="3572"/>
                    <a:pt x="357" y="3620"/>
                  </a:cubicBezTo>
                  <a:lnTo>
                    <a:pt x="893" y="3727"/>
                  </a:lnTo>
                  <a:cubicBezTo>
                    <a:pt x="917" y="3810"/>
                    <a:pt x="965" y="3917"/>
                    <a:pt x="1012" y="4001"/>
                  </a:cubicBezTo>
                  <a:lnTo>
                    <a:pt x="715" y="4453"/>
                  </a:lnTo>
                  <a:cubicBezTo>
                    <a:pt x="596" y="4632"/>
                    <a:pt x="619" y="4858"/>
                    <a:pt x="774" y="5001"/>
                  </a:cubicBezTo>
                  <a:lnTo>
                    <a:pt x="1024" y="5251"/>
                  </a:lnTo>
                  <a:cubicBezTo>
                    <a:pt x="1112" y="5339"/>
                    <a:pt x="1227" y="5381"/>
                    <a:pt x="1338" y="5381"/>
                  </a:cubicBezTo>
                  <a:cubicBezTo>
                    <a:pt x="1423" y="5381"/>
                    <a:pt x="1505" y="5357"/>
                    <a:pt x="1572" y="5310"/>
                  </a:cubicBezTo>
                  <a:lnTo>
                    <a:pt x="2024" y="5013"/>
                  </a:lnTo>
                  <a:cubicBezTo>
                    <a:pt x="2108" y="5060"/>
                    <a:pt x="2203" y="5108"/>
                    <a:pt x="2310" y="5132"/>
                  </a:cubicBezTo>
                  <a:lnTo>
                    <a:pt x="2405" y="5668"/>
                  </a:lnTo>
                  <a:cubicBezTo>
                    <a:pt x="2453" y="5882"/>
                    <a:pt x="2632" y="6025"/>
                    <a:pt x="2846" y="6025"/>
                  </a:cubicBezTo>
                  <a:lnTo>
                    <a:pt x="3179" y="6025"/>
                  </a:lnTo>
                  <a:cubicBezTo>
                    <a:pt x="3394" y="6025"/>
                    <a:pt x="3572" y="5882"/>
                    <a:pt x="3620" y="5668"/>
                  </a:cubicBezTo>
                  <a:lnTo>
                    <a:pt x="3715" y="5132"/>
                  </a:lnTo>
                  <a:cubicBezTo>
                    <a:pt x="3810" y="5108"/>
                    <a:pt x="3917" y="5060"/>
                    <a:pt x="4001" y="5013"/>
                  </a:cubicBezTo>
                  <a:lnTo>
                    <a:pt x="4453" y="5310"/>
                  </a:lnTo>
                  <a:cubicBezTo>
                    <a:pt x="4529" y="5361"/>
                    <a:pt x="4611" y="5386"/>
                    <a:pt x="4692" y="5386"/>
                  </a:cubicBezTo>
                  <a:cubicBezTo>
                    <a:pt x="4803" y="5386"/>
                    <a:pt x="4912" y="5340"/>
                    <a:pt x="5001" y="5251"/>
                  </a:cubicBezTo>
                  <a:lnTo>
                    <a:pt x="5251" y="5001"/>
                  </a:lnTo>
                  <a:cubicBezTo>
                    <a:pt x="5406" y="4858"/>
                    <a:pt x="5418" y="4620"/>
                    <a:pt x="5310" y="4453"/>
                  </a:cubicBezTo>
                  <a:lnTo>
                    <a:pt x="5013" y="4001"/>
                  </a:lnTo>
                  <a:cubicBezTo>
                    <a:pt x="5060" y="3917"/>
                    <a:pt x="5108" y="3822"/>
                    <a:pt x="5132" y="3727"/>
                  </a:cubicBezTo>
                  <a:lnTo>
                    <a:pt x="5668" y="3620"/>
                  </a:lnTo>
                  <a:cubicBezTo>
                    <a:pt x="5882" y="3572"/>
                    <a:pt x="6025" y="3393"/>
                    <a:pt x="6025" y="3191"/>
                  </a:cubicBezTo>
                  <a:lnTo>
                    <a:pt x="6025" y="2846"/>
                  </a:lnTo>
                  <a:cubicBezTo>
                    <a:pt x="6001" y="2631"/>
                    <a:pt x="5846" y="2453"/>
                    <a:pt x="5644" y="2417"/>
                  </a:cubicBezTo>
                  <a:lnTo>
                    <a:pt x="5108" y="2310"/>
                  </a:lnTo>
                  <a:cubicBezTo>
                    <a:pt x="5072" y="2215"/>
                    <a:pt x="5025" y="2120"/>
                    <a:pt x="4989" y="2024"/>
                  </a:cubicBezTo>
                  <a:lnTo>
                    <a:pt x="5287" y="1584"/>
                  </a:lnTo>
                  <a:cubicBezTo>
                    <a:pt x="5406" y="1405"/>
                    <a:pt x="5370" y="1179"/>
                    <a:pt x="5227" y="1024"/>
                  </a:cubicBezTo>
                  <a:lnTo>
                    <a:pt x="4965" y="774"/>
                  </a:lnTo>
                  <a:cubicBezTo>
                    <a:pt x="4882" y="691"/>
                    <a:pt x="4766" y="648"/>
                    <a:pt x="4651" y="648"/>
                  </a:cubicBezTo>
                  <a:cubicBezTo>
                    <a:pt x="4569" y="648"/>
                    <a:pt x="4487" y="670"/>
                    <a:pt x="4418" y="715"/>
                  </a:cubicBezTo>
                  <a:lnTo>
                    <a:pt x="3977" y="1012"/>
                  </a:lnTo>
                  <a:cubicBezTo>
                    <a:pt x="3882" y="965"/>
                    <a:pt x="3786" y="929"/>
                    <a:pt x="3691" y="893"/>
                  </a:cubicBezTo>
                  <a:lnTo>
                    <a:pt x="3584" y="357"/>
                  </a:lnTo>
                  <a:cubicBezTo>
                    <a:pt x="3536" y="155"/>
                    <a:pt x="3358" y="0"/>
                    <a:pt x="315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gf9f21af570_2_258"/>
            <p:cNvSpPr/>
            <p:nvPr/>
          </p:nvSpPr>
          <p:spPr>
            <a:xfrm>
              <a:off x="2738867" y="2986895"/>
              <a:ext cx="65066" cy="65066"/>
            </a:xfrm>
            <a:custGeom>
              <a:avLst/>
              <a:gdLst/>
              <a:ahLst/>
              <a:cxnLst/>
              <a:rect l="l" t="t" r="r" b="b"/>
              <a:pathLst>
                <a:path w="2049" h="2049" extrusionOk="0">
                  <a:moveTo>
                    <a:pt x="1025" y="0"/>
                  </a:moveTo>
                  <a:cubicBezTo>
                    <a:pt x="453" y="0"/>
                    <a:pt x="1" y="453"/>
                    <a:pt x="1" y="1024"/>
                  </a:cubicBezTo>
                  <a:cubicBezTo>
                    <a:pt x="1" y="1584"/>
                    <a:pt x="453" y="2048"/>
                    <a:pt x="1025" y="2048"/>
                  </a:cubicBezTo>
                  <a:cubicBezTo>
                    <a:pt x="1251" y="2048"/>
                    <a:pt x="1465" y="1977"/>
                    <a:pt x="1644" y="1846"/>
                  </a:cubicBezTo>
                  <a:cubicBezTo>
                    <a:pt x="1727" y="1786"/>
                    <a:pt x="1739" y="1667"/>
                    <a:pt x="1680" y="1584"/>
                  </a:cubicBezTo>
                  <a:cubicBezTo>
                    <a:pt x="1646" y="1543"/>
                    <a:pt x="1593" y="1522"/>
                    <a:pt x="1540" y="1522"/>
                  </a:cubicBezTo>
                  <a:cubicBezTo>
                    <a:pt x="1500" y="1522"/>
                    <a:pt x="1461" y="1534"/>
                    <a:pt x="1430" y="1560"/>
                  </a:cubicBezTo>
                  <a:cubicBezTo>
                    <a:pt x="1311" y="1644"/>
                    <a:pt x="1168" y="1691"/>
                    <a:pt x="1025" y="1691"/>
                  </a:cubicBezTo>
                  <a:cubicBezTo>
                    <a:pt x="668" y="1691"/>
                    <a:pt x="370" y="1393"/>
                    <a:pt x="370" y="1036"/>
                  </a:cubicBezTo>
                  <a:cubicBezTo>
                    <a:pt x="382" y="655"/>
                    <a:pt x="680" y="370"/>
                    <a:pt x="1037" y="370"/>
                  </a:cubicBezTo>
                  <a:cubicBezTo>
                    <a:pt x="1394" y="370"/>
                    <a:pt x="1692" y="667"/>
                    <a:pt x="1692" y="1024"/>
                  </a:cubicBezTo>
                  <a:cubicBezTo>
                    <a:pt x="1692" y="1132"/>
                    <a:pt x="1775" y="1203"/>
                    <a:pt x="1870" y="1203"/>
                  </a:cubicBezTo>
                  <a:cubicBezTo>
                    <a:pt x="1965" y="1203"/>
                    <a:pt x="2049" y="1108"/>
                    <a:pt x="2049" y="1024"/>
                  </a:cubicBezTo>
                  <a:cubicBezTo>
                    <a:pt x="2049" y="453"/>
                    <a:pt x="1584" y="0"/>
                    <a:pt x="1025" y="0"/>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gf9f21af570_2_258"/>
            <p:cNvSpPr/>
            <p:nvPr/>
          </p:nvSpPr>
          <p:spPr>
            <a:xfrm>
              <a:off x="2604670" y="2851904"/>
              <a:ext cx="70718" cy="71131"/>
            </a:xfrm>
            <a:custGeom>
              <a:avLst/>
              <a:gdLst/>
              <a:ahLst/>
              <a:cxnLst/>
              <a:rect l="l" t="t" r="r" b="b"/>
              <a:pathLst>
                <a:path w="2227" h="2240" extrusionOk="0">
                  <a:moveTo>
                    <a:pt x="1107" y="382"/>
                  </a:moveTo>
                  <a:cubicBezTo>
                    <a:pt x="1512" y="382"/>
                    <a:pt x="1858" y="715"/>
                    <a:pt x="1858" y="1120"/>
                  </a:cubicBezTo>
                  <a:cubicBezTo>
                    <a:pt x="1858" y="1525"/>
                    <a:pt x="1512" y="1870"/>
                    <a:pt x="1107" y="1870"/>
                  </a:cubicBezTo>
                  <a:cubicBezTo>
                    <a:pt x="691" y="1870"/>
                    <a:pt x="369" y="1525"/>
                    <a:pt x="369" y="1120"/>
                  </a:cubicBezTo>
                  <a:cubicBezTo>
                    <a:pt x="369" y="703"/>
                    <a:pt x="703" y="382"/>
                    <a:pt x="1107" y="382"/>
                  </a:cubicBezTo>
                  <a:close/>
                  <a:moveTo>
                    <a:pt x="1107" y="1"/>
                  </a:moveTo>
                  <a:cubicBezTo>
                    <a:pt x="500" y="1"/>
                    <a:pt x="0" y="513"/>
                    <a:pt x="0" y="1120"/>
                  </a:cubicBezTo>
                  <a:cubicBezTo>
                    <a:pt x="0" y="1727"/>
                    <a:pt x="500" y="2239"/>
                    <a:pt x="1107" y="2239"/>
                  </a:cubicBezTo>
                  <a:cubicBezTo>
                    <a:pt x="1727" y="2239"/>
                    <a:pt x="2227" y="1727"/>
                    <a:pt x="2227" y="1120"/>
                  </a:cubicBezTo>
                  <a:cubicBezTo>
                    <a:pt x="2227" y="513"/>
                    <a:pt x="1727" y="1"/>
                    <a:pt x="1107" y="1"/>
                  </a:cubicBezTo>
                  <a:close/>
                </a:path>
              </a:pathLst>
            </a:cu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name="Ai Tech Agency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TotalTime>
  <Words>766</Words>
  <Application>Microsoft Office PowerPoint</Application>
  <PresentationFormat>Presentación en pantalla (16:9)</PresentationFormat>
  <Paragraphs>73</Paragraphs>
  <Slides>38</Slides>
  <Notes>38</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38</vt:i4>
      </vt:variant>
    </vt:vector>
  </HeadingPairs>
  <TitlesOfParts>
    <vt:vector size="46" baseType="lpstr">
      <vt:lpstr>Arial</vt:lpstr>
      <vt:lpstr>Rajdhani</vt:lpstr>
      <vt:lpstr>Anton</vt:lpstr>
      <vt:lpstr>Fira Sans Condensed Light</vt:lpstr>
      <vt:lpstr>Advent Pro Light</vt:lpstr>
      <vt:lpstr>Times New Roman</vt:lpstr>
      <vt:lpstr>Josefin Slab</vt:lpstr>
      <vt:lpstr>Ai Tech Agency by Slidesgo</vt:lpstr>
      <vt:lpstr>ML and DL applied for Autonomous Vehicles</vt:lpstr>
      <vt:lpstr>Background</vt:lpstr>
      <vt:lpstr>Objectives</vt:lpstr>
      <vt:lpstr>Presentación de PowerPoint</vt:lpstr>
      <vt:lpstr>Software Tools</vt:lpstr>
      <vt:lpstr>Carla Simulator</vt:lpstr>
      <vt:lpstr>APPLIED DEVELOPMENT</vt:lpstr>
      <vt:lpstr>Presentación de PowerPoint</vt:lpstr>
      <vt:lpstr>Testing and Downloading Different Versions</vt:lpstr>
      <vt:lpstr>Executing Carla 0.9.9.4</vt:lpstr>
      <vt:lpstr>Executing Carla 0.6.0 - 0.8.3</vt:lpstr>
      <vt:lpstr>Simulation Test using Docker Tool</vt:lpstr>
      <vt:lpstr>Expected Result Using Docker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Application of the Small Auto that avoids obstacles.</vt:lpstr>
      <vt:lpstr>Implemented Hardware Tools </vt:lpstr>
      <vt:lpstr>Proteus Simulation</vt:lpstr>
      <vt:lpstr>What is the Main Functioning Principle?</vt:lpstr>
      <vt:lpstr>Formula for the Ultrasonic Sensor</vt:lpstr>
      <vt:lpstr>Workflow for the Robot that avoids Obstacles</vt:lpstr>
      <vt:lpstr>Implemented Hardware Circuitry</vt:lpstr>
      <vt:lpstr>Other Applications Intelligent Agents for Automobile Parking</vt:lpstr>
      <vt:lpstr>Funcionamiento  Automóviles Inteligentes</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and DL applied for Autonomous Vehicles</dc:title>
  <cp:lastModifiedBy>Administrador</cp:lastModifiedBy>
  <cp:revision>9</cp:revision>
  <dcterms:modified xsi:type="dcterms:W3CDTF">2022-01-28T11:33:34Z</dcterms:modified>
</cp:coreProperties>
</file>